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4"/>
  </p:notesMasterIdLst>
  <p:handoutMasterIdLst>
    <p:handoutMasterId r:id="rId25"/>
  </p:handoutMasterIdLst>
  <p:sldIdLst>
    <p:sldId id="256" r:id="rId5"/>
    <p:sldId id="270" r:id="rId6"/>
    <p:sldId id="257" r:id="rId7"/>
    <p:sldId id="259" r:id="rId8"/>
    <p:sldId id="266" r:id="rId9"/>
    <p:sldId id="273" r:id="rId10"/>
    <p:sldId id="276" r:id="rId11"/>
    <p:sldId id="277" r:id="rId12"/>
    <p:sldId id="271" r:id="rId13"/>
    <p:sldId id="275" r:id="rId14"/>
    <p:sldId id="269" r:id="rId15"/>
    <p:sldId id="274" r:id="rId16"/>
    <p:sldId id="260" r:id="rId17"/>
    <p:sldId id="263" r:id="rId18"/>
    <p:sldId id="264" r:id="rId19"/>
    <p:sldId id="265" r:id="rId20"/>
    <p:sldId id="267" r:id="rId21"/>
    <p:sldId id="262"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CF5E02-8F07-4EFC-ABA6-CCE8EE964005}">
          <p14:sldIdLst>
            <p14:sldId id="256"/>
            <p14:sldId id="270"/>
            <p14:sldId id="257"/>
            <p14:sldId id="259"/>
            <p14:sldId id="266"/>
          </p14:sldIdLst>
        </p14:section>
        <p14:section name="Untitled Section" id="{B439D971-6BB4-484C-90F5-6A6EA99CE1CE}">
          <p14:sldIdLst>
            <p14:sldId id="273"/>
            <p14:sldId id="276"/>
            <p14:sldId id="277"/>
            <p14:sldId id="271"/>
            <p14:sldId id="275"/>
            <p14:sldId id="269"/>
            <p14:sldId id="274"/>
            <p14:sldId id="260"/>
            <p14:sldId id="263"/>
            <p14:sldId id="264"/>
            <p14:sldId id="265"/>
            <p14:sldId id="267"/>
            <p14:sldId id="262"/>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26A5F-A4DC-439E-8F74-5B061E46C63D}" v="832" dt="2024-02-06T02:31:54.475"/>
    <p1510:client id="{4DF800C7-4BEB-4A6D-93A2-FAAAB9540311}" v="1796" dt="2024-02-06T04:20:18.574"/>
    <p1510:client id="{51463F30-369F-451B-BC25-04CB53EEBB04}" v="295" dt="2024-02-06T02:33:52.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1463F30-369F-451B-BC25-04CB53EEBB04}"/>
    <pc:docChg chg="modSld sldOrd">
      <pc:chgData name="Guest User" userId="" providerId="Windows Live" clId="Web-{51463F30-369F-451B-BC25-04CB53EEBB04}" dt="2024-02-06T02:33:52.817" v="293"/>
      <pc:docMkLst>
        <pc:docMk/>
      </pc:docMkLst>
      <pc:sldChg chg="ord">
        <pc:chgData name="Guest User" userId="" providerId="Windows Live" clId="Web-{51463F30-369F-451B-BC25-04CB53EEBB04}" dt="2024-02-06T01:56:54.757" v="124"/>
        <pc:sldMkLst>
          <pc:docMk/>
          <pc:sldMk cId="3805164132" sldId="257"/>
        </pc:sldMkLst>
      </pc:sldChg>
      <pc:sldChg chg="modSp ord">
        <pc:chgData name="Guest User" userId="" providerId="Windows Live" clId="Web-{51463F30-369F-451B-BC25-04CB53EEBB04}" dt="2024-02-06T02:16:59.454" v="244" actId="20577"/>
        <pc:sldMkLst>
          <pc:docMk/>
          <pc:sldMk cId="3980136776" sldId="259"/>
        </pc:sldMkLst>
        <pc:spChg chg="mod">
          <ac:chgData name="Guest User" userId="" providerId="Windows Live" clId="Web-{51463F30-369F-451B-BC25-04CB53EEBB04}" dt="2024-02-06T01:50:52.314" v="89" actId="1076"/>
          <ac:spMkLst>
            <pc:docMk/>
            <pc:sldMk cId="3980136776" sldId="259"/>
            <ac:spMk id="3" creationId="{F210F1C6-68F4-48F7-97E9-343EE7513674}"/>
          </ac:spMkLst>
        </pc:spChg>
        <pc:spChg chg="mod">
          <ac:chgData name="Guest User" userId="" providerId="Windows Live" clId="Web-{51463F30-369F-451B-BC25-04CB53EEBB04}" dt="2024-02-06T02:16:59.454" v="244" actId="20577"/>
          <ac:spMkLst>
            <pc:docMk/>
            <pc:sldMk cId="3980136776" sldId="259"/>
            <ac:spMk id="31" creationId="{E25E9530-0784-096C-31A9-A2F6B44196AB}"/>
          </ac:spMkLst>
        </pc:spChg>
      </pc:sldChg>
      <pc:sldChg chg="ord">
        <pc:chgData name="Guest User" userId="" providerId="Windows Live" clId="Web-{51463F30-369F-451B-BC25-04CB53EEBB04}" dt="2024-02-06T02:33:50.379" v="292"/>
        <pc:sldMkLst>
          <pc:docMk/>
          <pc:sldMk cId="275256533" sldId="260"/>
        </pc:sldMkLst>
      </pc:sldChg>
      <pc:sldChg chg="ord">
        <pc:chgData name="Guest User" userId="" providerId="Windows Live" clId="Web-{51463F30-369F-451B-BC25-04CB53EEBB04}" dt="2024-02-06T01:39:09.382" v="40"/>
        <pc:sldMkLst>
          <pc:docMk/>
          <pc:sldMk cId="3848018777" sldId="262"/>
        </pc:sldMkLst>
      </pc:sldChg>
      <pc:sldChg chg="ord">
        <pc:chgData name="Guest User" userId="" providerId="Windows Live" clId="Web-{51463F30-369F-451B-BC25-04CB53EEBB04}" dt="2024-02-06T02:29:42.046" v="289"/>
        <pc:sldMkLst>
          <pc:docMk/>
          <pc:sldMk cId="2261619712" sldId="263"/>
        </pc:sldMkLst>
      </pc:sldChg>
      <pc:sldChg chg="ord">
        <pc:chgData name="Guest User" userId="" providerId="Windows Live" clId="Web-{51463F30-369F-451B-BC25-04CB53EEBB04}" dt="2024-02-06T02:17:24.971" v="245"/>
        <pc:sldMkLst>
          <pc:docMk/>
          <pc:sldMk cId="1715400757" sldId="264"/>
        </pc:sldMkLst>
      </pc:sldChg>
      <pc:sldChg chg="ord">
        <pc:chgData name="Guest User" userId="" providerId="Windows Live" clId="Web-{51463F30-369F-451B-BC25-04CB53EEBB04}" dt="2024-02-06T02:32:58.682" v="291"/>
        <pc:sldMkLst>
          <pc:docMk/>
          <pc:sldMk cId="3305518317" sldId="265"/>
        </pc:sldMkLst>
      </pc:sldChg>
      <pc:sldChg chg="modSp ord">
        <pc:chgData name="Guest User" userId="" providerId="Windows Live" clId="Web-{51463F30-369F-451B-BC25-04CB53EEBB04}" dt="2024-02-06T02:27:03.599" v="248"/>
        <pc:sldMkLst>
          <pc:docMk/>
          <pc:sldMk cId="1721841647" sldId="266"/>
        </pc:sldMkLst>
        <pc:spChg chg="mod">
          <ac:chgData name="Guest User" userId="" providerId="Windows Live" clId="Web-{51463F30-369F-451B-BC25-04CB53EEBB04}" dt="2024-02-06T01:50:45.736" v="88" actId="20577"/>
          <ac:spMkLst>
            <pc:docMk/>
            <pc:sldMk cId="1721841647" sldId="266"/>
            <ac:spMk id="10" creationId="{96367165-927B-881B-1CAC-12D2868A3B25}"/>
          </ac:spMkLst>
        </pc:spChg>
      </pc:sldChg>
      <pc:sldChg chg="ord">
        <pc:chgData name="Guest User" userId="" providerId="Windows Live" clId="Web-{51463F30-369F-451B-BC25-04CB53EEBB04}" dt="2024-02-06T01:43:22.412" v="43"/>
        <pc:sldMkLst>
          <pc:docMk/>
          <pc:sldMk cId="1173985025" sldId="267"/>
        </pc:sldMkLst>
      </pc:sldChg>
      <pc:sldChg chg="modSp ord">
        <pc:chgData name="Guest User" userId="" providerId="Windows Live" clId="Web-{51463F30-369F-451B-BC25-04CB53EEBB04}" dt="2024-02-06T02:29:40.874" v="288" actId="20577"/>
        <pc:sldMkLst>
          <pc:docMk/>
          <pc:sldMk cId="2809739222" sldId="269"/>
        </pc:sldMkLst>
        <pc:spChg chg="mod">
          <ac:chgData name="Guest User" userId="" providerId="Windows Live" clId="Web-{51463F30-369F-451B-BC25-04CB53EEBB04}" dt="2024-02-06T02:29:40.874" v="288" actId="20577"/>
          <ac:spMkLst>
            <pc:docMk/>
            <pc:sldMk cId="2809739222" sldId="269"/>
            <ac:spMk id="3" creationId="{C86A883B-8665-48D9-9BB4-5C046036F62E}"/>
          </ac:spMkLst>
        </pc:spChg>
      </pc:sldChg>
      <pc:sldChg chg="ord">
        <pc:chgData name="Guest User" userId="" providerId="Windows Live" clId="Web-{51463F30-369F-451B-BC25-04CB53EEBB04}" dt="2024-02-06T02:20:41.092" v="246"/>
        <pc:sldMkLst>
          <pc:docMk/>
          <pc:sldMk cId="1508071221" sldId="270"/>
        </pc:sldMkLst>
      </pc:sldChg>
      <pc:sldChg chg="modSp ord">
        <pc:chgData name="Guest User" userId="" providerId="Windows Live" clId="Web-{51463F30-369F-451B-BC25-04CB53EEBB04}" dt="2024-02-06T02:27:37.945" v="249"/>
        <pc:sldMkLst>
          <pc:docMk/>
          <pc:sldMk cId="3771739300" sldId="271"/>
        </pc:sldMkLst>
        <pc:picChg chg="mod">
          <ac:chgData name="Guest User" userId="" providerId="Windows Live" clId="Web-{51463F30-369F-451B-BC25-04CB53EEBB04}" dt="2024-02-06T01:59:55.237" v="127" actId="1076"/>
          <ac:picMkLst>
            <pc:docMk/>
            <pc:sldMk cId="3771739300" sldId="271"/>
            <ac:picMk id="12" creationId="{930FFACC-AF11-EE1D-1764-FF25B0837021}"/>
          </ac:picMkLst>
        </pc:picChg>
      </pc:sldChg>
      <pc:sldChg chg="ord">
        <pc:chgData name="Guest User" userId="" providerId="Windows Live" clId="Web-{51463F30-369F-451B-BC25-04CB53EEBB04}" dt="2024-02-06T01:39:12.554" v="42"/>
        <pc:sldMkLst>
          <pc:docMk/>
          <pc:sldMk cId="349678660" sldId="272"/>
        </pc:sldMkLst>
      </pc:sldChg>
      <pc:sldChg chg="modSp">
        <pc:chgData name="Guest User" userId="" providerId="Windows Live" clId="Web-{51463F30-369F-451B-BC25-04CB53EEBB04}" dt="2024-02-06T02:05:33.851" v="241" actId="20577"/>
        <pc:sldMkLst>
          <pc:docMk/>
          <pc:sldMk cId="3282101529" sldId="273"/>
        </pc:sldMkLst>
        <pc:spChg chg="mod">
          <ac:chgData name="Guest User" userId="" providerId="Windows Live" clId="Web-{51463F30-369F-451B-BC25-04CB53EEBB04}" dt="2024-02-06T02:05:33.851" v="241" actId="20577"/>
          <ac:spMkLst>
            <pc:docMk/>
            <pc:sldMk cId="3282101529" sldId="273"/>
            <ac:spMk id="10" creationId="{96367165-927B-881B-1CAC-12D2868A3B25}"/>
          </ac:spMkLst>
        </pc:spChg>
      </pc:sldChg>
      <pc:sldChg chg="ord">
        <pc:chgData name="Guest User" userId="" providerId="Windows Live" clId="Web-{51463F30-369F-451B-BC25-04CB53EEBB04}" dt="2024-02-06T02:33:52.817" v="293"/>
        <pc:sldMkLst>
          <pc:docMk/>
          <pc:sldMk cId="4032159695" sldId="274"/>
        </pc:sldMkLst>
      </pc:sldChg>
      <pc:sldChg chg="delSp modSp ord">
        <pc:chgData name="Guest User" userId="" providerId="Windows Live" clId="Web-{51463F30-369F-451B-BC25-04CB53EEBB04}" dt="2024-02-06T02:26:41.801" v="247"/>
        <pc:sldMkLst>
          <pc:docMk/>
          <pc:sldMk cId="1910694003" sldId="275"/>
        </pc:sldMkLst>
        <pc:spChg chg="mod">
          <ac:chgData name="Guest User" userId="" providerId="Windows Live" clId="Web-{51463F30-369F-451B-BC25-04CB53EEBB04}" dt="2024-02-06T01:09:50.406" v="11" actId="14100"/>
          <ac:spMkLst>
            <pc:docMk/>
            <pc:sldMk cId="1910694003" sldId="275"/>
            <ac:spMk id="2" creationId="{D4CB4489-FC73-422D-B916-0D61046F5294}"/>
          </ac:spMkLst>
        </pc:spChg>
        <pc:spChg chg="mod">
          <ac:chgData name="Guest User" userId="" providerId="Windows Live" clId="Web-{51463F30-369F-451B-BC25-04CB53EEBB04}" dt="2024-02-06T01:18:48.001" v="39" actId="20577"/>
          <ac:spMkLst>
            <pc:docMk/>
            <pc:sldMk cId="1910694003" sldId="275"/>
            <ac:spMk id="10" creationId="{96367165-927B-881B-1CAC-12D2868A3B25}"/>
          </ac:spMkLst>
        </pc:spChg>
        <pc:spChg chg="del">
          <ac:chgData name="Guest User" userId="" providerId="Windows Live" clId="Web-{51463F30-369F-451B-BC25-04CB53EEBB04}" dt="2024-02-06T01:09:35.015" v="9"/>
          <ac:spMkLst>
            <pc:docMk/>
            <pc:sldMk cId="1910694003" sldId="275"/>
            <ac:spMk id="1031" creationId="{9A5ABC51-5D78-D9EB-D138-517A7472CF16}"/>
          </ac:spMkLst>
        </pc:spChg>
        <pc:spChg chg="del">
          <ac:chgData name="Guest User" userId="" providerId="Windows Live" clId="Web-{51463F30-369F-451B-BC25-04CB53EEBB04}" dt="2024-02-06T01:09:06.686" v="4"/>
          <ac:spMkLst>
            <pc:docMk/>
            <pc:sldMk cId="1910694003" sldId="275"/>
            <ac:spMk id="1033" creationId="{4DD6D4FA-B313-6CAA-1D46-17985A63A62A}"/>
          </ac:spMkLst>
        </pc:spChg>
        <pc:spChg chg="del mod">
          <ac:chgData name="Guest User" userId="" providerId="Windows Live" clId="Web-{51463F30-369F-451B-BC25-04CB53EEBB04}" dt="2024-02-06T01:08:58.421" v="2"/>
          <ac:spMkLst>
            <pc:docMk/>
            <pc:sldMk cId="1910694003" sldId="275"/>
            <ac:spMk id="1035" creationId="{2C902F53-4ED5-72C4-140F-BF01FC641008}"/>
          </ac:spMkLst>
        </pc:spChg>
        <pc:spChg chg="del">
          <ac:chgData name="Guest User" userId="" providerId="Windows Live" clId="Web-{51463F30-369F-451B-BC25-04CB53EEBB04}" dt="2024-02-06T01:09:02.139" v="3"/>
          <ac:spMkLst>
            <pc:docMk/>
            <pc:sldMk cId="1910694003" sldId="275"/>
            <ac:spMk id="1037" creationId="{8A35BC96-A8FD-C2C3-EBBB-E7926AE4328E}"/>
          </ac:spMkLst>
        </pc:spChg>
        <pc:picChg chg="mod">
          <ac:chgData name="Guest User" userId="" providerId="Windows Live" clId="Web-{51463F30-369F-451B-BC25-04CB53EEBB04}" dt="2024-02-06T01:09:32.187" v="8" actId="1076"/>
          <ac:picMkLst>
            <pc:docMk/>
            <pc:sldMk cId="1910694003" sldId="275"/>
            <ac:picMk id="1026" creationId="{7EA769B5-8576-EE99-F3E8-9F0C93B27060}"/>
          </ac:picMkLst>
        </pc:picChg>
      </pc:sldChg>
    </pc:docChg>
  </pc:docChgLst>
  <pc:docChgLst>
    <pc:chgData name="Jessica Guinn" userId="e3a944e082fa576e" providerId="LiveId" clId="{4DF800C7-4BEB-4A6D-93A2-FAAAB9540311}"/>
    <pc:docChg chg="undo custSel addSld delSld modSld sldOrd addSection modSection">
      <pc:chgData name="Jessica Guinn" userId="e3a944e082fa576e" providerId="LiveId" clId="{4DF800C7-4BEB-4A6D-93A2-FAAAB9540311}" dt="2024-02-06T04:41:29.593" v="4435" actId="478"/>
      <pc:docMkLst>
        <pc:docMk/>
      </pc:docMkLst>
      <pc:sldChg chg="delSp modSp mod">
        <pc:chgData name="Jessica Guinn" userId="e3a944e082fa576e" providerId="LiveId" clId="{4DF800C7-4BEB-4A6D-93A2-FAAAB9540311}" dt="2024-02-06T02:32:54.241" v="3518" actId="20577"/>
        <pc:sldMkLst>
          <pc:docMk/>
          <pc:sldMk cId="3805164132" sldId="257"/>
        </pc:sldMkLst>
        <pc:spChg chg="mod">
          <ac:chgData name="Jessica Guinn" userId="e3a944e082fa576e" providerId="LiveId" clId="{4DF800C7-4BEB-4A6D-93A2-FAAAB9540311}" dt="2024-02-05T01:24:22.650" v="875" actId="14100"/>
          <ac:spMkLst>
            <pc:docMk/>
            <pc:sldMk cId="3805164132" sldId="257"/>
            <ac:spMk id="2" creationId="{582BCEE0-AF33-4B8B-9622-2A50B4FD62C5}"/>
          </ac:spMkLst>
        </pc:spChg>
        <pc:spChg chg="mod">
          <ac:chgData name="Jessica Guinn" userId="e3a944e082fa576e" providerId="LiveId" clId="{4DF800C7-4BEB-4A6D-93A2-FAAAB9540311}" dt="2024-02-06T02:32:54.241" v="3518" actId="20577"/>
          <ac:spMkLst>
            <pc:docMk/>
            <pc:sldMk cId="3805164132" sldId="257"/>
            <ac:spMk id="3" creationId="{F0495D9B-1C30-46A7-AC78-0AD00F70BCAE}"/>
          </ac:spMkLst>
        </pc:spChg>
        <pc:spChg chg="del">
          <ac:chgData name="Jessica Guinn" userId="e3a944e082fa576e" providerId="LiveId" clId="{4DF800C7-4BEB-4A6D-93A2-FAAAB9540311}" dt="2024-02-06T02:32:11.570" v="3474" actId="478"/>
          <ac:spMkLst>
            <pc:docMk/>
            <pc:sldMk cId="3805164132" sldId="257"/>
            <ac:spMk id="11" creationId="{6AA17CD5-6A6E-4EE4-BD68-9B358654D56D}"/>
          </ac:spMkLst>
        </pc:spChg>
      </pc:sldChg>
      <pc:sldChg chg="modSp mod">
        <pc:chgData name="Jessica Guinn" userId="e3a944e082fa576e" providerId="LiveId" clId="{4DF800C7-4BEB-4A6D-93A2-FAAAB9540311}" dt="2024-02-05T23:16:21.057" v="1143" actId="20577"/>
        <pc:sldMkLst>
          <pc:docMk/>
          <pc:sldMk cId="3980136776" sldId="259"/>
        </pc:sldMkLst>
        <pc:spChg chg="mod">
          <ac:chgData name="Jessica Guinn" userId="e3a944e082fa576e" providerId="LiveId" clId="{4DF800C7-4BEB-4A6D-93A2-FAAAB9540311}" dt="2024-02-05T01:24:52.584" v="877" actId="14100"/>
          <ac:spMkLst>
            <pc:docMk/>
            <pc:sldMk cId="3980136776" sldId="259"/>
            <ac:spMk id="2" creationId="{033C271D-D3EB-4A78-9929-4B8E740B50B4}"/>
          </ac:spMkLst>
        </pc:spChg>
        <pc:spChg chg="mod">
          <ac:chgData name="Jessica Guinn" userId="e3a944e082fa576e" providerId="LiveId" clId="{4DF800C7-4BEB-4A6D-93A2-FAAAB9540311}" dt="2024-02-05T23:16:21.057" v="1143" actId="20577"/>
          <ac:spMkLst>
            <pc:docMk/>
            <pc:sldMk cId="3980136776" sldId="259"/>
            <ac:spMk id="3" creationId="{F210F1C6-68F4-48F7-97E9-343EE7513674}"/>
          </ac:spMkLst>
        </pc:spChg>
      </pc:sldChg>
      <pc:sldChg chg="delSp mod">
        <pc:chgData name="Jessica Guinn" userId="e3a944e082fa576e" providerId="LiveId" clId="{4DF800C7-4BEB-4A6D-93A2-FAAAB9540311}" dt="2024-02-06T01:55:51.094" v="3389" actId="478"/>
        <pc:sldMkLst>
          <pc:docMk/>
          <pc:sldMk cId="275256533" sldId="260"/>
        </pc:sldMkLst>
        <pc:spChg chg="del">
          <ac:chgData name="Jessica Guinn" userId="e3a944e082fa576e" providerId="LiveId" clId="{4DF800C7-4BEB-4A6D-93A2-FAAAB9540311}" dt="2024-02-06T01:55:51.094" v="3389" actId="478"/>
          <ac:spMkLst>
            <pc:docMk/>
            <pc:sldMk cId="275256533" sldId="260"/>
            <ac:spMk id="17" creationId="{97130022-5FA2-42CA-9F45-CF03F1375804}"/>
          </ac:spMkLst>
        </pc:spChg>
      </pc:sldChg>
      <pc:sldChg chg="ord">
        <pc:chgData name="Jessica Guinn" userId="e3a944e082fa576e" providerId="LiveId" clId="{4DF800C7-4BEB-4A6D-93A2-FAAAB9540311}" dt="2024-02-06T00:44:40.893" v="2212"/>
        <pc:sldMkLst>
          <pc:docMk/>
          <pc:sldMk cId="3848018777" sldId="262"/>
        </pc:sldMkLst>
      </pc:sldChg>
      <pc:sldChg chg="addSp delSp modSp mod">
        <pc:chgData name="Jessica Guinn" userId="e3a944e082fa576e" providerId="LiveId" clId="{4DF800C7-4BEB-4A6D-93A2-FAAAB9540311}" dt="2024-02-06T02:17:18.051" v="3455" actId="478"/>
        <pc:sldMkLst>
          <pc:docMk/>
          <pc:sldMk cId="2261619712" sldId="263"/>
        </pc:sldMkLst>
        <pc:spChg chg="mod">
          <ac:chgData name="Jessica Guinn" userId="e3a944e082fa576e" providerId="LiveId" clId="{4DF800C7-4BEB-4A6D-93A2-FAAAB9540311}" dt="2024-02-06T01:56:58.892" v="3406" actId="27636"/>
          <ac:spMkLst>
            <pc:docMk/>
            <pc:sldMk cId="2261619712" sldId="263"/>
            <ac:spMk id="2" creationId="{9540FB38-0113-4F80-BBD4-A9C97FF40720}"/>
          </ac:spMkLst>
        </pc:spChg>
        <pc:spChg chg="mod">
          <ac:chgData name="Jessica Guinn" userId="e3a944e082fa576e" providerId="LiveId" clId="{4DF800C7-4BEB-4A6D-93A2-FAAAB9540311}" dt="2024-02-06T01:54:39.078" v="3388" actId="20577"/>
          <ac:spMkLst>
            <pc:docMk/>
            <pc:sldMk cId="2261619712" sldId="263"/>
            <ac:spMk id="3" creationId="{75982AA6-9E74-43FC-B452-142C7571DCCC}"/>
          </ac:spMkLst>
        </pc:spChg>
        <pc:spChg chg="add del mod">
          <ac:chgData name="Jessica Guinn" userId="e3a944e082fa576e" providerId="LiveId" clId="{4DF800C7-4BEB-4A6D-93A2-FAAAB9540311}" dt="2024-02-06T02:17:18.051" v="3455" actId="478"/>
          <ac:spMkLst>
            <pc:docMk/>
            <pc:sldMk cId="2261619712" sldId="263"/>
            <ac:spMk id="7" creationId="{07173AD8-E613-3E1B-9FE7-E5981F928344}"/>
          </ac:spMkLst>
        </pc:spChg>
        <pc:spChg chg="del">
          <ac:chgData name="Jessica Guinn" userId="e3a944e082fa576e" providerId="LiveId" clId="{4DF800C7-4BEB-4A6D-93A2-FAAAB9540311}" dt="2024-02-06T01:57:21.909" v="3407" actId="478"/>
          <ac:spMkLst>
            <pc:docMk/>
            <pc:sldMk cId="2261619712" sldId="263"/>
            <ac:spMk id="8" creationId="{D3E3ABAA-EBF5-4FC5-BEEE-FBA5A228E046}"/>
          </ac:spMkLst>
        </pc:spChg>
        <pc:picChg chg="del mod">
          <ac:chgData name="Jessica Guinn" userId="e3a944e082fa576e" providerId="LiveId" clId="{4DF800C7-4BEB-4A6D-93A2-FAAAB9540311}" dt="2024-02-06T02:17:15.588" v="3454" actId="478"/>
          <ac:picMkLst>
            <pc:docMk/>
            <pc:sldMk cId="2261619712" sldId="263"/>
            <ac:picMk id="6" creationId="{AC4A1F6E-E065-4C87-B012-9FBDEC8C1ED7}"/>
          </ac:picMkLst>
        </pc:picChg>
      </pc:sldChg>
      <pc:sldChg chg="addSp delSp modSp mod ord">
        <pc:chgData name="Jessica Guinn" userId="e3a944e082fa576e" providerId="LiveId" clId="{4DF800C7-4BEB-4A6D-93A2-FAAAB9540311}" dt="2024-02-06T02:09:36.155" v="3452" actId="14100"/>
        <pc:sldMkLst>
          <pc:docMk/>
          <pc:sldMk cId="1715400757" sldId="264"/>
        </pc:sldMkLst>
        <pc:spChg chg="mod">
          <ac:chgData name="Jessica Guinn" userId="e3a944e082fa576e" providerId="LiveId" clId="{4DF800C7-4BEB-4A6D-93A2-FAAAB9540311}" dt="2024-02-06T02:06:43.813" v="3439" actId="20577"/>
          <ac:spMkLst>
            <pc:docMk/>
            <pc:sldMk cId="1715400757" sldId="264"/>
            <ac:spMk id="2" creationId="{619F56A6-A0B7-4AD3-A4A4-9522F249B031}"/>
          </ac:spMkLst>
        </pc:spChg>
        <pc:spChg chg="del">
          <ac:chgData name="Jessica Guinn" userId="e3a944e082fa576e" providerId="LiveId" clId="{4DF800C7-4BEB-4A6D-93A2-FAAAB9540311}" dt="2024-02-06T02:09:25.271" v="3449" actId="478"/>
          <ac:spMkLst>
            <pc:docMk/>
            <pc:sldMk cId="1715400757" sldId="264"/>
            <ac:spMk id="3" creationId="{F4E09964-5C29-4FD6-AB66-FC11856B4AF8}"/>
          </ac:spMkLst>
        </pc:spChg>
        <pc:spChg chg="mod">
          <ac:chgData name="Jessica Guinn" userId="e3a944e082fa576e" providerId="LiveId" clId="{4DF800C7-4BEB-4A6D-93A2-FAAAB9540311}" dt="2024-02-06T02:09:36.155" v="3452" actId="14100"/>
          <ac:spMkLst>
            <pc:docMk/>
            <pc:sldMk cId="1715400757" sldId="264"/>
            <ac:spMk id="4" creationId="{DFFA8F6C-85B2-40F8-9392-16F12DC2D8CA}"/>
          </ac:spMkLst>
        </pc:spChg>
        <pc:spChg chg="del">
          <ac:chgData name="Jessica Guinn" userId="e3a944e082fa576e" providerId="LiveId" clId="{4DF800C7-4BEB-4A6D-93A2-FAAAB9540311}" dt="2024-02-06T02:06:18.040" v="3420" actId="478"/>
          <ac:spMkLst>
            <pc:docMk/>
            <pc:sldMk cId="1715400757" sldId="264"/>
            <ac:spMk id="5" creationId="{86D629C6-DFC2-4FE6-9BC6-9CC5FAA30175}"/>
          </ac:spMkLst>
        </pc:spChg>
        <pc:spChg chg="del">
          <ac:chgData name="Jessica Guinn" userId="e3a944e082fa576e" providerId="LiveId" clId="{4DF800C7-4BEB-4A6D-93A2-FAAAB9540311}" dt="2024-02-06T02:06:11.575" v="3418" actId="478"/>
          <ac:spMkLst>
            <pc:docMk/>
            <pc:sldMk cId="1715400757" sldId="264"/>
            <ac:spMk id="6" creationId="{9CD48624-92E5-4A01-823A-A340A719ADBC}"/>
          </ac:spMkLst>
        </pc:spChg>
        <pc:spChg chg="del">
          <ac:chgData name="Jessica Guinn" userId="e3a944e082fa576e" providerId="LiveId" clId="{4DF800C7-4BEB-4A6D-93A2-FAAAB9540311}" dt="2024-02-06T02:06:25.589" v="3422" actId="478"/>
          <ac:spMkLst>
            <pc:docMk/>
            <pc:sldMk cId="1715400757" sldId="264"/>
            <ac:spMk id="8" creationId="{CCF3BEB4-74AE-46AA-B4D6-F74D0D1815C9}"/>
          </ac:spMkLst>
        </pc:spChg>
        <pc:spChg chg="add del mod">
          <ac:chgData name="Jessica Guinn" userId="e3a944e082fa576e" providerId="LiveId" clId="{4DF800C7-4BEB-4A6D-93A2-FAAAB9540311}" dt="2024-02-06T02:06:15.092" v="3419" actId="478"/>
          <ac:spMkLst>
            <pc:docMk/>
            <pc:sldMk cId="1715400757" sldId="264"/>
            <ac:spMk id="10" creationId="{55F75B4D-7306-D3E1-1735-E50B371555F0}"/>
          </ac:spMkLst>
        </pc:spChg>
        <pc:spChg chg="add del mod">
          <ac:chgData name="Jessica Guinn" userId="e3a944e082fa576e" providerId="LiveId" clId="{4DF800C7-4BEB-4A6D-93A2-FAAAB9540311}" dt="2024-02-06T02:06:21.205" v="3421" actId="478"/>
          <ac:spMkLst>
            <pc:docMk/>
            <pc:sldMk cId="1715400757" sldId="264"/>
            <ac:spMk id="12" creationId="{F9B34033-9197-4FE4-183D-FF60C73A88B2}"/>
          </ac:spMkLst>
        </pc:spChg>
        <pc:spChg chg="add del mod">
          <ac:chgData name="Jessica Guinn" userId="e3a944e082fa576e" providerId="LiveId" clId="{4DF800C7-4BEB-4A6D-93A2-FAAAB9540311}" dt="2024-02-06T02:09:27.700" v="3450" actId="478"/>
          <ac:spMkLst>
            <pc:docMk/>
            <pc:sldMk cId="1715400757" sldId="264"/>
            <ac:spMk id="14" creationId="{6878BCB0-5B8F-C092-A7A5-863E958D84D2}"/>
          </ac:spMkLst>
        </pc:spChg>
      </pc:sldChg>
      <pc:sldChg chg="ord">
        <pc:chgData name="Jessica Guinn" userId="e3a944e082fa576e" providerId="LiveId" clId="{4DF800C7-4BEB-4A6D-93A2-FAAAB9540311}" dt="2024-02-06T01:57:48.952" v="3409"/>
        <pc:sldMkLst>
          <pc:docMk/>
          <pc:sldMk cId="3305518317" sldId="265"/>
        </pc:sldMkLst>
      </pc:sldChg>
      <pc:sldChg chg="addSp delSp modSp mod modClrScheme chgLayout">
        <pc:chgData name="Jessica Guinn" userId="e3a944e082fa576e" providerId="LiveId" clId="{4DF800C7-4BEB-4A6D-93A2-FAAAB9540311}" dt="2024-02-06T02:31:58.625" v="3473" actId="20577"/>
        <pc:sldMkLst>
          <pc:docMk/>
          <pc:sldMk cId="1721841647" sldId="266"/>
        </pc:sldMkLst>
        <pc:spChg chg="mod">
          <ac:chgData name="Jessica Guinn" userId="e3a944e082fa576e" providerId="LiveId" clId="{4DF800C7-4BEB-4A6D-93A2-FAAAB9540311}" dt="2024-02-05T23:16:39.244" v="1146" actId="27636"/>
          <ac:spMkLst>
            <pc:docMk/>
            <pc:sldMk cId="1721841647" sldId="266"/>
            <ac:spMk id="2" creationId="{D4CB4489-FC73-422D-B916-0D61046F5294}"/>
          </ac:spMkLst>
        </pc:spChg>
        <pc:spChg chg="del">
          <ac:chgData name="Jessica Guinn" userId="e3a944e082fa576e" providerId="LiveId" clId="{4DF800C7-4BEB-4A6D-93A2-FAAAB9540311}" dt="2024-02-05T00:49:46.406" v="17" actId="478"/>
          <ac:spMkLst>
            <pc:docMk/>
            <pc:sldMk cId="1721841647" sldId="266"/>
            <ac:spMk id="3" creationId="{0957B5A0-5976-4FBC-9F15-908902EAE359}"/>
          </ac:spMkLst>
        </pc:spChg>
        <pc:spChg chg="add del mod">
          <ac:chgData name="Jessica Guinn" userId="e3a944e082fa576e" providerId="LiveId" clId="{4DF800C7-4BEB-4A6D-93A2-FAAAB9540311}" dt="2024-02-04T23:41:07.480" v="5" actId="478"/>
          <ac:spMkLst>
            <pc:docMk/>
            <pc:sldMk cId="1721841647" sldId="266"/>
            <ac:spMk id="5" creationId="{9B04EAE2-D6B2-9F7D-9820-FEE1373505A6}"/>
          </ac:spMkLst>
        </pc:spChg>
        <pc:spChg chg="add del mod">
          <ac:chgData name="Jessica Guinn" userId="e3a944e082fa576e" providerId="LiveId" clId="{4DF800C7-4BEB-4A6D-93A2-FAAAB9540311}" dt="2024-02-05T00:49:52.351" v="18" actId="478"/>
          <ac:spMkLst>
            <pc:docMk/>
            <pc:sldMk cId="1721841647" sldId="266"/>
            <ac:spMk id="8" creationId="{00E1B135-14CB-13D4-D251-CC36F7D2085D}"/>
          </ac:spMkLst>
        </pc:spChg>
        <pc:spChg chg="add del mod">
          <ac:chgData name="Jessica Guinn" userId="e3a944e082fa576e" providerId="LiveId" clId="{4DF800C7-4BEB-4A6D-93A2-FAAAB9540311}" dt="2024-02-05T00:50:28.954" v="24"/>
          <ac:spMkLst>
            <pc:docMk/>
            <pc:sldMk cId="1721841647" sldId="266"/>
            <ac:spMk id="9" creationId="{724BEE2C-5897-AEAE-663C-50C859735F83}"/>
          </ac:spMkLst>
        </pc:spChg>
        <pc:spChg chg="add mod">
          <ac:chgData name="Jessica Guinn" userId="e3a944e082fa576e" providerId="LiveId" clId="{4DF800C7-4BEB-4A6D-93A2-FAAAB9540311}" dt="2024-02-06T02:31:58.625" v="3473" actId="20577"/>
          <ac:spMkLst>
            <pc:docMk/>
            <pc:sldMk cId="1721841647" sldId="266"/>
            <ac:spMk id="10" creationId="{96367165-927B-881B-1CAC-12D2868A3B25}"/>
          </ac:spMkLst>
        </pc:spChg>
        <pc:spChg chg="add del mod">
          <ac:chgData name="Jessica Guinn" userId="e3a944e082fa576e" providerId="LiveId" clId="{4DF800C7-4BEB-4A6D-93A2-FAAAB9540311}" dt="2024-02-06T00:45:05.985" v="2215" actId="478"/>
          <ac:spMkLst>
            <pc:docMk/>
            <pc:sldMk cId="1721841647" sldId="266"/>
            <ac:spMk id="1031" creationId="{AF7C3094-3A95-AFF5-223E-F1A63C3AF8B4}"/>
          </ac:spMkLst>
        </pc:spChg>
        <pc:spChg chg="add mod">
          <ac:chgData name="Jessica Guinn" userId="e3a944e082fa576e" providerId="LiveId" clId="{4DF800C7-4BEB-4A6D-93A2-FAAAB9540311}" dt="2024-02-05T23:16:32.649" v="1144" actId="26606"/>
          <ac:spMkLst>
            <pc:docMk/>
            <pc:sldMk cId="1721841647" sldId="266"/>
            <ac:spMk id="1033" creationId="{7245C032-5BF3-5572-20D2-BF5A465BBBB0}"/>
          </ac:spMkLst>
        </pc:spChg>
        <pc:picChg chg="del">
          <ac:chgData name="Jessica Guinn" userId="e3a944e082fa576e" providerId="LiveId" clId="{4DF800C7-4BEB-4A6D-93A2-FAAAB9540311}" dt="2024-02-04T23:41:06.057" v="4" actId="478"/>
          <ac:picMkLst>
            <pc:docMk/>
            <pc:sldMk cId="1721841647" sldId="266"/>
            <ac:picMk id="6" creationId="{2E4C2C15-C217-4490-A3A7-E98F49FDF079}"/>
          </ac:picMkLst>
        </pc:picChg>
        <pc:picChg chg="add mod">
          <ac:chgData name="Jessica Guinn" userId="e3a944e082fa576e" providerId="LiveId" clId="{4DF800C7-4BEB-4A6D-93A2-FAAAB9540311}" dt="2024-02-05T23:17:05.116" v="1150" actId="1076"/>
          <ac:picMkLst>
            <pc:docMk/>
            <pc:sldMk cId="1721841647" sldId="266"/>
            <ac:picMk id="1026" creationId="{7EA769B5-8576-EE99-F3E8-9F0C93B27060}"/>
          </ac:picMkLst>
        </pc:picChg>
      </pc:sldChg>
      <pc:sldChg chg="ord">
        <pc:chgData name="Jessica Guinn" userId="e3a944e082fa576e" providerId="LiveId" clId="{4DF800C7-4BEB-4A6D-93A2-FAAAB9540311}" dt="2024-02-05T23:11:03.211" v="945"/>
        <pc:sldMkLst>
          <pc:docMk/>
          <pc:sldMk cId="1173985025" sldId="267"/>
        </pc:sldMkLst>
      </pc:sldChg>
      <pc:sldChg chg="modSp mod">
        <pc:chgData name="Jessica Guinn" userId="e3a944e082fa576e" providerId="LiveId" clId="{4DF800C7-4BEB-4A6D-93A2-FAAAB9540311}" dt="2024-02-05T23:11:33.600" v="959" actId="14100"/>
        <pc:sldMkLst>
          <pc:docMk/>
          <pc:sldMk cId="2809739222" sldId="269"/>
        </pc:sldMkLst>
        <pc:spChg chg="mod">
          <ac:chgData name="Jessica Guinn" userId="e3a944e082fa576e" providerId="LiveId" clId="{4DF800C7-4BEB-4A6D-93A2-FAAAB9540311}" dt="2024-02-05T23:11:29.055" v="958" actId="14100"/>
          <ac:spMkLst>
            <pc:docMk/>
            <pc:sldMk cId="2809739222" sldId="269"/>
            <ac:spMk id="2" creationId="{CC4FDDF4-5E5F-4266-BD01-618D384D0E9F}"/>
          </ac:spMkLst>
        </pc:spChg>
        <pc:spChg chg="mod">
          <ac:chgData name="Jessica Guinn" userId="e3a944e082fa576e" providerId="LiveId" clId="{4DF800C7-4BEB-4A6D-93A2-FAAAB9540311}" dt="2024-02-05T23:11:33.600" v="959" actId="14100"/>
          <ac:spMkLst>
            <pc:docMk/>
            <pc:sldMk cId="2809739222" sldId="269"/>
            <ac:spMk id="3" creationId="{C86A883B-8665-48D9-9BB4-5C046036F62E}"/>
          </ac:spMkLst>
        </pc:spChg>
        <pc:spChg chg="mod">
          <ac:chgData name="Jessica Guinn" userId="e3a944e082fa576e" providerId="LiveId" clId="{4DF800C7-4BEB-4A6D-93A2-FAAAB9540311}" dt="2024-02-04T23:30:13.632" v="3" actId="14100"/>
          <ac:spMkLst>
            <pc:docMk/>
            <pc:sldMk cId="2809739222" sldId="269"/>
            <ac:spMk id="10" creationId="{CC29D7F5-5489-DD67-A5E8-360C3B822B27}"/>
          </ac:spMkLst>
        </pc:spChg>
        <pc:picChg chg="mod">
          <ac:chgData name="Jessica Guinn" userId="e3a944e082fa576e" providerId="LiveId" clId="{4DF800C7-4BEB-4A6D-93A2-FAAAB9540311}" dt="2024-02-04T23:30:02.444" v="0" actId="14100"/>
          <ac:picMkLst>
            <pc:docMk/>
            <pc:sldMk cId="2809739222" sldId="269"/>
            <ac:picMk id="6" creationId="{E6E4805E-E7F4-32F1-6F7B-60443B8DF6AA}"/>
          </ac:picMkLst>
        </pc:picChg>
      </pc:sldChg>
      <pc:sldChg chg="delSp mod">
        <pc:chgData name="Jessica Guinn" userId="e3a944e082fa576e" providerId="LiveId" clId="{4DF800C7-4BEB-4A6D-93A2-FAAAB9540311}" dt="2024-02-06T02:33:13.105" v="3519" actId="478"/>
        <pc:sldMkLst>
          <pc:docMk/>
          <pc:sldMk cId="1508071221" sldId="270"/>
        </pc:sldMkLst>
        <pc:spChg chg="del">
          <ac:chgData name="Jessica Guinn" userId="e3a944e082fa576e" providerId="LiveId" clId="{4DF800C7-4BEB-4A6D-93A2-FAAAB9540311}" dt="2024-02-06T02:33:13.105" v="3519" actId="478"/>
          <ac:spMkLst>
            <pc:docMk/>
            <pc:sldMk cId="1508071221" sldId="270"/>
            <ac:spMk id="5" creationId="{1911AF5F-8658-48C6-8F26-A03E38923927}"/>
          </ac:spMkLst>
        </pc:spChg>
      </pc:sldChg>
      <pc:sldChg chg="addSp delSp modSp mod ord modMedia modClrScheme chgLayout">
        <pc:chgData name="Jessica Guinn" userId="e3a944e082fa576e" providerId="LiveId" clId="{4DF800C7-4BEB-4A6D-93A2-FAAAB9540311}" dt="2024-02-06T02:29:03.841" v="3462" actId="20577"/>
        <pc:sldMkLst>
          <pc:docMk/>
          <pc:sldMk cId="3771739300" sldId="271"/>
        </pc:sldMkLst>
        <pc:spChg chg="mod">
          <ac:chgData name="Jessica Guinn" userId="e3a944e082fa576e" providerId="LiveId" clId="{4DF800C7-4BEB-4A6D-93A2-FAAAB9540311}" dt="2024-02-06T02:29:03.841" v="3462" actId="20577"/>
          <ac:spMkLst>
            <pc:docMk/>
            <pc:sldMk cId="3771739300" sldId="271"/>
            <ac:spMk id="2" creationId="{D4CB4489-FC73-422D-B916-0D61046F5294}"/>
          </ac:spMkLst>
        </pc:spChg>
        <pc:spChg chg="mod">
          <ac:chgData name="Jessica Guinn" userId="e3a944e082fa576e" providerId="LiveId" clId="{4DF800C7-4BEB-4A6D-93A2-FAAAB9540311}" dt="2024-02-06T02:18:27.898" v="3457" actId="14100"/>
          <ac:spMkLst>
            <pc:docMk/>
            <pc:sldMk cId="3771739300" sldId="271"/>
            <ac:spMk id="10" creationId="{96367165-927B-881B-1CAC-12D2868A3B25}"/>
          </ac:spMkLst>
        </pc:spChg>
        <pc:spChg chg="add del mod">
          <ac:chgData name="Jessica Guinn" userId="e3a944e082fa576e" providerId="LiveId" clId="{4DF800C7-4BEB-4A6D-93A2-FAAAB9540311}" dt="2024-02-06T02:00:10.981" v="3417" actId="478"/>
          <ac:spMkLst>
            <pc:docMk/>
            <pc:sldMk cId="3771739300" sldId="271"/>
            <ac:spMk id="16" creationId="{14370659-57F4-9F6C-89EF-6FCBB1E31D0F}"/>
          </ac:spMkLst>
        </pc:spChg>
        <pc:spChg chg="add mod">
          <ac:chgData name="Jessica Guinn" userId="e3a944e082fa576e" providerId="LiveId" clId="{4DF800C7-4BEB-4A6D-93A2-FAAAB9540311}" dt="2024-02-06T01:59:33.277" v="3414" actId="26606"/>
          <ac:spMkLst>
            <pc:docMk/>
            <pc:sldMk cId="3771739300" sldId="271"/>
            <ac:spMk id="18" creationId="{B69D63D7-C7FB-76B5-EBF6-BD4D8BBB84FF}"/>
          </ac:spMkLst>
        </pc:spChg>
        <pc:picChg chg="add mod">
          <ac:chgData name="Jessica Guinn" userId="e3a944e082fa576e" providerId="LiveId" clId="{4DF800C7-4BEB-4A6D-93A2-FAAAB9540311}" dt="2024-02-06T01:59:36.862" v="3416"/>
          <ac:picMkLst>
            <pc:docMk/>
            <pc:sldMk cId="3771739300" sldId="271"/>
            <ac:picMk id="12" creationId="{930FFACC-AF11-EE1D-1764-FF25B0837021}"/>
          </ac:picMkLst>
        </pc:picChg>
        <pc:picChg chg="del mod">
          <ac:chgData name="Jessica Guinn" userId="e3a944e082fa576e" providerId="LiveId" clId="{4DF800C7-4BEB-4A6D-93A2-FAAAB9540311}" dt="2024-02-05T23:20:16.116" v="1160" actId="478"/>
          <ac:picMkLst>
            <pc:docMk/>
            <pc:sldMk cId="3771739300" sldId="271"/>
            <ac:picMk id="1026" creationId="{7EA769B5-8576-EE99-F3E8-9F0C93B27060}"/>
          </ac:picMkLst>
        </pc:picChg>
      </pc:sldChg>
      <pc:sldChg chg="add ord">
        <pc:chgData name="Jessica Guinn" userId="e3a944e082fa576e" providerId="LiveId" clId="{4DF800C7-4BEB-4A6D-93A2-FAAAB9540311}" dt="2024-02-06T00:44:47.699" v="2214"/>
        <pc:sldMkLst>
          <pc:docMk/>
          <pc:sldMk cId="349678660" sldId="272"/>
        </pc:sldMkLst>
      </pc:sldChg>
      <pc:sldChg chg="addSp delSp modSp add mod ord modClrScheme chgLayout">
        <pc:chgData name="Jessica Guinn" userId="e3a944e082fa576e" providerId="LiveId" clId="{4DF800C7-4BEB-4A6D-93A2-FAAAB9540311}" dt="2024-02-06T02:30:41.904" v="3467" actId="478"/>
        <pc:sldMkLst>
          <pc:docMk/>
          <pc:sldMk cId="3282101529" sldId="273"/>
        </pc:sldMkLst>
        <pc:spChg chg="mod">
          <ac:chgData name="Jessica Guinn" userId="e3a944e082fa576e" providerId="LiveId" clId="{4DF800C7-4BEB-4A6D-93A2-FAAAB9540311}" dt="2024-02-05T23:12:18.335" v="960" actId="26606"/>
          <ac:spMkLst>
            <pc:docMk/>
            <pc:sldMk cId="3282101529" sldId="273"/>
            <ac:spMk id="2" creationId="{D4CB4489-FC73-422D-B916-0D61046F5294}"/>
          </ac:spMkLst>
        </pc:spChg>
        <pc:spChg chg="mod">
          <ac:chgData name="Jessica Guinn" userId="e3a944e082fa576e" providerId="LiveId" clId="{4DF800C7-4BEB-4A6D-93A2-FAAAB9540311}" dt="2024-02-05T23:12:18.335" v="960" actId="26606"/>
          <ac:spMkLst>
            <pc:docMk/>
            <pc:sldMk cId="3282101529" sldId="273"/>
            <ac:spMk id="10" creationId="{96367165-927B-881B-1CAC-12D2868A3B25}"/>
          </ac:spMkLst>
        </pc:spChg>
        <pc:spChg chg="add del mod">
          <ac:chgData name="Jessica Guinn" userId="e3a944e082fa576e" providerId="LiveId" clId="{4DF800C7-4BEB-4A6D-93A2-FAAAB9540311}" dt="2024-02-06T02:30:41.904" v="3467" actId="478"/>
          <ac:spMkLst>
            <pc:docMk/>
            <pc:sldMk cId="3282101529" sldId="273"/>
            <ac:spMk id="1031" creationId="{427564EF-D5EC-E95F-E01F-FB0D3EEBC31C}"/>
          </ac:spMkLst>
        </pc:spChg>
        <pc:spChg chg="add mod">
          <ac:chgData name="Jessica Guinn" userId="e3a944e082fa576e" providerId="LiveId" clId="{4DF800C7-4BEB-4A6D-93A2-FAAAB9540311}" dt="2024-02-05T23:12:18.335" v="960" actId="26606"/>
          <ac:spMkLst>
            <pc:docMk/>
            <pc:sldMk cId="3282101529" sldId="273"/>
            <ac:spMk id="1033" creationId="{32E56E35-8E2E-F3BF-8445-937673D1934A}"/>
          </ac:spMkLst>
        </pc:spChg>
        <pc:picChg chg="mod">
          <ac:chgData name="Jessica Guinn" userId="e3a944e082fa576e" providerId="LiveId" clId="{4DF800C7-4BEB-4A6D-93A2-FAAAB9540311}" dt="2024-02-05T23:12:18.335" v="960" actId="26606"/>
          <ac:picMkLst>
            <pc:docMk/>
            <pc:sldMk cId="3282101529" sldId="273"/>
            <ac:picMk id="1026" creationId="{7EA769B5-8576-EE99-F3E8-9F0C93B27060}"/>
          </ac:picMkLst>
        </pc:picChg>
      </pc:sldChg>
      <pc:sldChg chg="addSp delSp modSp add mod ord modClrScheme chgLayout">
        <pc:chgData name="Jessica Guinn" userId="e3a944e082fa576e" providerId="LiveId" clId="{4DF800C7-4BEB-4A6D-93A2-FAAAB9540311}" dt="2024-02-06T02:29:30.356" v="3466"/>
        <pc:sldMkLst>
          <pc:docMk/>
          <pc:sldMk cId="4032159695" sldId="274"/>
        </pc:sldMkLst>
        <pc:spChg chg="mod">
          <ac:chgData name="Jessica Guinn" userId="e3a944e082fa576e" providerId="LiveId" clId="{4DF800C7-4BEB-4A6D-93A2-FAAAB9540311}" dt="2024-02-05T23:19:55.304" v="1157" actId="14100"/>
          <ac:spMkLst>
            <pc:docMk/>
            <pc:sldMk cId="4032159695" sldId="274"/>
            <ac:spMk id="2" creationId="{D4CB4489-FC73-422D-B916-0D61046F5294}"/>
          </ac:spMkLst>
        </pc:spChg>
        <pc:spChg chg="mod">
          <ac:chgData name="Jessica Guinn" userId="e3a944e082fa576e" providerId="LiveId" clId="{4DF800C7-4BEB-4A6D-93A2-FAAAB9540311}" dt="2024-02-06T00:50:16.778" v="2222" actId="20577"/>
          <ac:spMkLst>
            <pc:docMk/>
            <pc:sldMk cId="4032159695" sldId="274"/>
            <ac:spMk id="10" creationId="{96367165-927B-881B-1CAC-12D2868A3B25}"/>
          </ac:spMkLst>
        </pc:spChg>
        <pc:spChg chg="add mod">
          <ac:chgData name="Jessica Guinn" userId="e3a944e082fa576e" providerId="LiveId" clId="{4DF800C7-4BEB-4A6D-93A2-FAAAB9540311}" dt="2024-02-05T23:12:28.600" v="961" actId="26606"/>
          <ac:spMkLst>
            <pc:docMk/>
            <pc:sldMk cId="4032159695" sldId="274"/>
            <ac:spMk id="1031" creationId="{2FC73D08-77AA-765F-E9F8-83ADCFBB4674}"/>
          </ac:spMkLst>
        </pc:spChg>
        <pc:spChg chg="add mod">
          <ac:chgData name="Jessica Guinn" userId="e3a944e082fa576e" providerId="LiveId" clId="{4DF800C7-4BEB-4A6D-93A2-FAAAB9540311}" dt="2024-02-05T23:12:28.600" v="961" actId="26606"/>
          <ac:spMkLst>
            <pc:docMk/>
            <pc:sldMk cId="4032159695" sldId="274"/>
            <ac:spMk id="1033" creationId="{903E6523-1A70-4B8F-AC16-A7CBE3DE45D5}"/>
          </ac:spMkLst>
        </pc:spChg>
        <pc:picChg chg="mod">
          <ac:chgData name="Jessica Guinn" userId="e3a944e082fa576e" providerId="LiveId" clId="{4DF800C7-4BEB-4A6D-93A2-FAAAB9540311}" dt="2024-02-06T02:16:22.363" v="3453" actId="14100"/>
          <ac:picMkLst>
            <pc:docMk/>
            <pc:sldMk cId="4032159695" sldId="274"/>
            <ac:picMk id="3" creationId="{2CE0FA4D-C685-00BA-72BF-F72AA60B4C47}"/>
          </ac:picMkLst>
        </pc:picChg>
        <pc:picChg chg="add del mod modCrop">
          <ac:chgData name="Jessica Guinn" userId="e3a944e082fa576e" providerId="LiveId" clId="{4DF800C7-4BEB-4A6D-93A2-FAAAB9540311}" dt="2024-02-06T01:58:14.342" v="3410" actId="478"/>
          <ac:picMkLst>
            <pc:docMk/>
            <pc:sldMk cId="4032159695" sldId="274"/>
            <ac:picMk id="3" creationId="{9F7BC95C-28EE-12D2-0332-DFC0B7DD8F03}"/>
          </ac:picMkLst>
        </pc:picChg>
        <pc:picChg chg="add mod">
          <ac:chgData name="Jessica Guinn" userId="e3a944e082fa576e" providerId="LiveId" clId="{4DF800C7-4BEB-4A6D-93A2-FAAAB9540311}" dt="2024-02-06T01:58:22.199" v="3412" actId="1076"/>
          <ac:picMkLst>
            <pc:docMk/>
            <pc:sldMk cId="4032159695" sldId="274"/>
            <ac:picMk id="5" creationId="{79C6C930-911C-9E0D-E0CA-30246C4B06BB}"/>
          </ac:picMkLst>
        </pc:picChg>
        <pc:picChg chg="add">
          <ac:chgData name="Jessica Guinn" userId="e3a944e082fa576e" providerId="LiveId" clId="{4DF800C7-4BEB-4A6D-93A2-FAAAB9540311}" dt="2024-02-06T01:58:25.818" v="3413"/>
          <ac:picMkLst>
            <pc:docMk/>
            <pc:sldMk cId="4032159695" sldId="274"/>
            <ac:picMk id="6" creationId="{5CE9F4DC-76B7-5FB6-0E18-D82620BB9D08}"/>
          </ac:picMkLst>
        </pc:picChg>
        <pc:picChg chg="del mod">
          <ac:chgData name="Jessica Guinn" userId="e3a944e082fa576e" providerId="LiveId" clId="{4DF800C7-4BEB-4A6D-93A2-FAAAB9540311}" dt="2024-02-05T23:18:07.760" v="1151" actId="478"/>
          <ac:picMkLst>
            <pc:docMk/>
            <pc:sldMk cId="4032159695" sldId="274"/>
            <ac:picMk id="1026" creationId="{7EA769B5-8576-EE99-F3E8-9F0C93B27060}"/>
          </ac:picMkLst>
        </pc:picChg>
      </pc:sldChg>
      <pc:sldChg chg="addSp delSp modSp add mod modClrScheme chgLayout">
        <pc:chgData name="Jessica Guinn" userId="e3a944e082fa576e" providerId="LiveId" clId="{4DF800C7-4BEB-4A6D-93A2-FAAAB9540311}" dt="2024-02-06T04:41:29.593" v="4435" actId="478"/>
        <pc:sldMkLst>
          <pc:docMk/>
          <pc:sldMk cId="1910694003" sldId="275"/>
        </pc:sldMkLst>
        <pc:spChg chg="mod">
          <ac:chgData name="Jessica Guinn" userId="e3a944e082fa576e" providerId="LiveId" clId="{4DF800C7-4BEB-4A6D-93A2-FAAAB9540311}" dt="2024-02-06T04:22:44.928" v="3543" actId="20577"/>
          <ac:spMkLst>
            <pc:docMk/>
            <pc:sldMk cId="1910694003" sldId="275"/>
            <ac:spMk id="2" creationId="{D4CB4489-FC73-422D-B916-0D61046F5294}"/>
          </ac:spMkLst>
        </pc:spChg>
        <pc:spChg chg="mod">
          <ac:chgData name="Jessica Guinn" userId="e3a944e082fa576e" providerId="LiveId" clId="{4DF800C7-4BEB-4A6D-93A2-FAAAB9540311}" dt="2024-02-06T04:41:10.393" v="4434" actId="20577"/>
          <ac:spMkLst>
            <pc:docMk/>
            <pc:sldMk cId="1910694003" sldId="275"/>
            <ac:spMk id="10" creationId="{96367165-927B-881B-1CAC-12D2868A3B25}"/>
          </ac:spMkLst>
        </pc:spChg>
        <pc:spChg chg="add mod">
          <ac:chgData name="Jessica Guinn" userId="e3a944e082fa576e" providerId="LiveId" clId="{4DF800C7-4BEB-4A6D-93A2-FAAAB9540311}" dt="2024-02-05T23:12:35.067" v="962" actId="26606"/>
          <ac:spMkLst>
            <pc:docMk/>
            <pc:sldMk cId="1910694003" sldId="275"/>
            <ac:spMk id="1031" creationId="{9A5ABC51-5D78-D9EB-D138-517A7472CF16}"/>
          </ac:spMkLst>
        </pc:spChg>
        <pc:spChg chg="add mod">
          <ac:chgData name="Jessica Guinn" userId="e3a944e082fa576e" providerId="LiveId" clId="{4DF800C7-4BEB-4A6D-93A2-FAAAB9540311}" dt="2024-02-05T23:12:35.067" v="962" actId="26606"/>
          <ac:spMkLst>
            <pc:docMk/>
            <pc:sldMk cId="1910694003" sldId="275"/>
            <ac:spMk id="1033" creationId="{4DD6D4FA-B313-6CAA-1D46-17985A63A62A}"/>
          </ac:spMkLst>
        </pc:spChg>
        <pc:spChg chg="add mod">
          <ac:chgData name="Jessica Guinn" userId="e3a944e082fa576e" providerId="LiveId" clId="{4DF800C7-4BEB-4A6D-93A2-FAAAB9540311}" dt="2024-02-05T23:12:35.067" v="962" actId="26606"/>
          <ac:spMkLst>
            <pc:docMk/>
            <pc:sldMk cId="1910694003" sldId="275"/>
            <ac:spMk id="1035" creationId="{2C902F53-4ED5-72C4-140F-BF01FC641008}"/>
          </ac:spMkLst>
        </pc:spChg>
        <pc:spChg chg="add mod">
          <ac:chgData name="Jessica Guinn" userId="e3a944e082fa576e" providerId="LiveId" clId="{4DF800C7-4BEB-4A6D-93A2-FAAAB9540311}" dt="2024-02-05T23:12:35.067" v="962" actId="26606"/>
          <ac:spMkLst>
            <pc:docMk/>
            <pc:sldMk cId="1910694003" sldId="275"/>
            <ac:spMk id="1037" creationId="{8A35BC96-A8FD-C2C3-EBBB-E7926AE4328E}"/>
          </ac:spMkLst>
        </pc:spChg>
        <pc:spChg chg="add del mod">
          <ac:chgData name="Jessica Guinn" userId="e3a944e082fa576e" providerId="LiveId" clId="{4DF800C7-4BEB-4A6D-93A2-FAAAB9540311}" dt="2024-02-06T04:41:29.593" v="4435" actId="478"/>
          <ac:spMkLst>
            <pc:docMk/>
            <pc:sldMk cId="1910694003" sldId="275"/>
            <ac:spMk id="1039" creationId="{79CA0C7D-EF02-E48B-1B09-DC4DF6118B72}"/>
          </ac:spMkLst>
        </pc:spChg>
        <pc:spChg chg="add mod ord">
          <ac:chgData name="Jessica Guinn" userId="e3a944e082fa576e" providerId="LiveId" clId="{4DF800C7-4BEB-4A6D-93A2-FAAAB9540311}" dt="2024-02-06T04:20:34.515" v="3524" actId="26606"/>
          <ac:spMkLst>
            <pc:docMk/>
            <pc:sldMk cId="1910694003" sldId="275"/>
            <ac:spMk id="1041" creationId="{6CA3A79D-5A2D-7061-388D-74AF42A21CA8}"/>
          </ac:spMkLst>
        </pc:spChg>
        <pc:picChg chg="add mod">
          <ac:chgData name="Jessica Guinn" userId="e3a944e082fa576e" providerId="LiveId" clId="{4DF800C7-4BEB-4A6D-93A2-FAAAB9540311}" dt="2024-02-06T04:35:02.174" v="4015" actId="1076"/>
          <ac:picMkLst>
            <pc:docMk/>
            <pc:sldMk cId="1910694003" sldId="275"/>
            <ac:picMk id="3" creationId="{66390F64-8737-DC83-375A-E9564BBDA943}"/>
          </ac:picMkLst>
        </pc:picChg>
        <pc:picChg chg="del mod">
          <ac:chgData name="Jessica Guinn" userId="e3a944e082fa576e" providerId="LiveId" clId="{4DF800C7-4BEB-4A6D-93A2-FAAAB9540311}" dt="2024-02-06T01:35:11.257" v="2248" actId="478"/>
          <ac:picMkLst>
            <pc:docMk/>
            <pc:sldMk cId="1910694003" sldId="275"/>
            <ac:picMk id="1026" creationId="{7EA769B5-8576-EE99-F3E8-9F0C93B27060}"/>
          </ac:picMkLst>
        </pc:picChg>
      </pc:sldChg>
      <pc:sldChg chg="addSp delSp modSp new mod ord modClrScheme chgLayout">
        <pc:chgData name="Jessica Guinn" userId="e3a944e082fa576e" providerId="LiveId" clId="{4DF800C7-4BEB-4A6D-93A2-FAAAB9540311}" dt="2024-02-06T00:44:24.981" v="2208"/>
        <pc:sldMkLst>
          <pc:docMk/>
          <pc:sldMk cId="1393674134" sldId="276"/>
        </pc:sldMkLst>
        <pc:spChg chg="add del">
          <ac:chgData name="Jessica Guinn" userId="e3a944e082fa576e" providerId="LiveId" clId="{4DF800C7-4BEB-4A6D-93A2-FAAAB9540311}" dt="2024-02-05T23:53:02.884" v="1166" actId="26606"/>
          <ac:spMkLst>
            <pc:docMk/>
            <pc:sldMk cId="1393674134" sldId="276"/>
            <ac:spMk id="2" creationId="{310437F4-9D23-4E0E-56DE-AE186E801535}"/>
          </ac:spMkLst>
        </pc:spChg>
        <pc:spChg chg="add del">
          <ac:chgData name="Jessica Guinn" userId="e3a944e082fa576e" providerId="LiveId" clId="{4DF800C7-4BEB-4A6D-93A2-FAAAB9540311}" dt="2024-02-05T23:53:02.884" v="1166" actId="26606"/>
          <ac:spMkLst>
            <pc:docMk/>
            <pc:sldMk cId="1393674134" sldId="276"/>
            <ac:spMk id="3" creationId="{305AD102-DC20-60FE-1846-2228AB0551CE}"/>
          </ac:spMkLst>
        </pc:spChg>
        <pc:spChg chg="add del">
          <ac:chgData name="Jessica Guinn" userId="e3a944e082fa576e" providerId="LiveId" clId="{4DF800C7-4BEB-4A6D-93A2-FAAAB9540311}" dt="2024-02-05T23:53:02.884" v="1166" actId="26606"/>
          <ac:spMkLst>
            <pc:docMk/>
            <pc:sldMk cId="1393674134" sldId="276"/>
            <ac:spMk id="4" creationId="{52B470BB-632C-996D-C599-F200FA82BD92}"/>
          </ac:spMkLst>
        </pc:spChg>
        <pc:spChg chg="del mod">
          <ac:chgData name="Jessica Guinn" userId="e3a944e082fa576e" providerId="LiveId" clId="{4DF800C7-4BEB-4A6D-93A2-FAAAB9540311}" dt="2024-02-06T00:01:41.272" v="1197" actId="478"/>
          <ac:spMkLst>
            <pc:docMk/>
            <pc:sldMk cId="1393674134" sldId="276"/>
            <ac:spMk id="5" creationId="{16A1AC11-7073-0E50-6182-1B0CF88C0FD2}"/>
          </ac:spMkLst>
        </pc:spChg>
        <pc:spChg chg="mod">
          <ac:chgData name="Jessica Guinn" userId="e3a944e082fa576e" providerId="LiveId" clId="{4DF800C7-4BEB-4A6D-93A2-FAAAB9540311}" dt="2024-02-05T23:56:01.332" v="1175" actId="26606"/>
          <ac:spMkLst>
            <pc:docMk/>
            <pc:sldMk cId="1393674134" sldId="276"/>
            <ac:spMk id="6" creationId="{1FBAD7BA-8C34-CF79-8F40-01369114A58F}"/>
          </ac:spMkLst>
        </pc:spChg>
        <pc:spChg chg="add">
          <ac:chgData name="Jessica Guinn" userId="e3a944e082fa576e" providerId="LiveId" clId="{4DF800C7-4BEB-4A6D-93A2-FAAAB9540311}" dt="2024-02-05T23:53:24.639" v="1169"/>
          <ac:spMkLst>
            <pc:docMk/>
            <pc:sldMk cId="1393674134" sldId="276"/>
            <ac:spMk id="7" creationId="{DED04E0F-1FEB-150F-9409-6B5495AD2F43}"/>
          </ac:spMkLst>
        </pc:spChg>
        <pc:spChg chg="add del mod">
          <ac:chgData name="Jessica Guinn" userId="e3a944e082fa576e" providerId="LiveId" clId="{4DF800C7-4BEB-4A6D-93A2-FAAAB9540311}" dt="2024-02-05T23:59:52.023" v="1184" actId="478"/>
          <ac:spMkLst>
            <pc:docMk/>
            <pc:sldMk cId="1393674134" sldId="276"/>
            <ac:spMk id="9" creationId="{FE8BC3BE-47D7-FAB0-2019-E55D8AFE51EA}"/>
          </ac:spMkLst>
        </pc:spChg>
        <pc:spChg chg="add del mod">
          <ac:chgData name="Jessica Guinn" userId="e3a944e082fa576e" providerId="LiveId" clId="{4DF800C7-4BEB-4A6D-93A2-FAAAB9540311}" dt="2024-02-05T23:59:06.297" v="1177" actId="478"/>
          <ac:spMkLst>
            <pc:docMk/>
            <pc:sldMk cId="1393674134" sldId="276"/>
            <ac:spMk id="10" creationId="{AD3F7DBB-B436-C626-14DD-6DBF53A9E1B6}"/>
          </ac:spMkLst>
        </pc:spChg>
        <pc:spChg chg="add del mod">
          <ac:chgData name="Jessica Guinn" userId="e3a944e082fa576e" providerId="LiveId" clId="{4DF800C7-4BEB-4A6D-93A2-FAAAB9540311}" dt="2024-02-05T23:53:02.881" v="1165" actId="26606"/>
          <ac:spMkLst>
            <pc:docMk/>
            <pc:sldMk cId="1393674134" sldId="276"/>
            <ac:spMk id="11" creationId="{5E3955ED-621D-30D0-65BF-29CD4501C7BF}"/>
          </ac:spMkLst>
        </pc:spChg>
        <pc:spChg chg="add del mod">
          <ac:chgData name="Jessica Guinn" userId="e3a944e082fa576e" providerId="LiveId" clId="{4DF800C7-4BEB-4A6D-93A2-FAAAB9540311}" dt="2024-02-05T23:59:00.439" v="1176"/>
          <ac:spMkLst>
            <pc:docMk/>
            <pc:sldMk cId="1393674134" sldId="276"/>
            <ac:spMk id="12" creationId="{B584C2E9-F927-056D-7FCB-B2F6A0FCC6D0}"/>
          </ac:spMkLst>
        </pc:spChg>
        <pc:spChg chg="add del mod">
          <ac:chgData name="Jessica Guinn" userId="e3a944e082fa576e" providerId="LiveId" clId="{4DF800C7-4BEB-4A6D-93A2-FAAAB9540311}" dt="2024-02-05T23:53:02.881" v="1165" actId="26606"/>
          <ac:spMkLst>
            <pc:docMk/>
            <pc:sldMk cId="1393674134" sldId="276"/>
            <ac:spMk id="13" creationId="{9A69B3F1-77FE-2952-AE84-A89E6329C78E}"/>
          </ac:spMkLst>
        </pc:spChg>
        <pc:spChg chg="add del mod">
          <ac:chgData name="Jessica Guinn" userId="e3a944e082fa576e" providerId="LiveId" clId="{4DF800C7-4BEB-4A6D-93A2-FAAAB9540311}" dt="2024-02-05T23:59:07.896" v="1178" actId="478"/>
          <ac:spMkLst>
            <pc:docMk/>
            <pc:sldMk cId="1393674134" sldId="276"/>
            <ac:spMk id="14" creationId="{545D8CE3-1810-C8D5-8935-B8D442D38FA9}"/>
          </ac:spMkLst>
        </pc:spChg>
        <pc:spChg chg="add del mod">
          <ac:chgData name="Jessica Guinn" userId="e3a944e082fa576e" providerId="LiveId" clId="{4DF800C7-4BEB-4A6D-93A2-FAAAB9540311}" dt="2024-02-05T23:53:02.881" v="1165" actId="26606"/>
          <ac:spMkLst>
            <pc:docMk/>
            <pc:sldMk cId="1393674134" sldId="276"/>
            <ac:spMk id="15" creationId="{CF08DE9C-9894-F27C-757D-610FD4BB3259}"/>
          </ac:spMkLst>
        </pc:spChg>
        <pc:spChg chg="add del mod">
          <ac:chgData name="Jessica Guinn" userId="e3a944e082fa576e" providerId="LiveId" clId="{4DF800C7-4BEB-4A6D-93A2-FAAAB9540311}" dt="2024-02-06T00:00:25.946" v="1187" actId="478"/>
          <ac:spMkLst>
            <pc:docMk/>
            <pc:sldMk cId="1393674134" sldId="276"/>
            <ac:spMk id="16" creationId="{75888F0F-BD85-BD50-E179-6411C5C9BADB}"/>
          </ac:spMkLst>
        </pc:spChg>
        <pc:spChg chg="add del mod">
          <ac:chgData name="Jessica Guinn" userId="e3a944e082fa576e" providerId="LiveId" clId="{4DF800C7-4BEB-4A6D-93A2-FAAAB9540311}" dt="2024-02-05T23:53:02.881" v="1165" actId="26606"/>
          <ac:spMkLst>
            <pc:docMk/>
            <pc:sldMk cId="1393674134" sldId="276"/>
            <ac:spMk id="17" creationId="{80823F04-3041-A987-5D76-610DEF483B1D}"/>
          </ac:spMkLst>
        </pc:spChg>
        <pc:spChg chg="add del mod">
          <ac:chgData name="Jessica Guinn" userId="e3a944e082fa576e" providerId="LiveId" clId="{4DF800C7-4BEB-4A6D-93A2-FAAAB9540311}" dt="2024-02-05T23:53:02.881" v="1165" actId="26606"/>
          <ac:spMkLst>
            <pc:docMk/>
            <pc:sldMk cId="1393674134" sldId="276"/>
            <ac:spMk id="19" creationId="{C3C45A41-C17A-8AF9-723B-571C51132D0D}"/>
          </ac:spMkLst>
        </pc:spChg>
        <pc:spChg chg="add del mod">
          <ac:chgData name="Jessica Guinn" userId="e3a944e082fa576e" providerId="LiveId" clId="{4DF800C7-4BEB-4A6D-93A2-FAAAB9540311}" dt="2024-02-06T00:06:00.535" v="1386" actId="478"/>
          <ac:spMkLst>
            <pc:docMk/>
            <pc:sldMk cId="1393674134" sldId="276"/>
            <ac:spMk id="21" creationId="{CCD7D831-DCEA-DA76-9A2B-5EB8B120CEB1}"/>
          </ac:spMkLst>
        </pc:spChg>
        <pc:spChg chg="add del mod">
          <ac:chgData name="Jessica Guinn" userId="e3a944e082fa576e" providerId="LiveId" clId="{4DF800C7-4BEB-4A6D-93A2-FAAAB9540311}" dt="2024-02-06T00:05:57.224" v="1385" actId="478"/>
          <ac:spMkLst>
            <pc:docMk/>
            <pc:sldMk cId="1393674134" sldId="276"/>
            <ac:spMk id="22" creationId="{64F3D19C-498C-EA07-4112-C25C9C7403A9}"/>
          </ac:spMkLst>
        </pc:spChg>
        <pc:spChg chg="add del mod">
          <ac:chgData name="Jessica Guinn" userId="e3a944e082fa576e" providerId="LiveId" clId="{4DF800C7-4BEB-4A6D-93A2-FAAAB9540311}" dt="2024-02-06T00:05:55.079" v="1384" actId="478"/>
          <ac:spMkLst>
            <pc:docMk/>
            <pc:sldMk cId="1393674134" sldId="276"/>
            <ac:spMk id="23" creationId="{978B19F0-6B07-8322-5245-4D6994ADB504}"/>
          </ac:spMkLst>
        </pc:spChg>
        <pc:spChg chg="add mod">
          <ac:chgData name="Jessica Guinn" userId="e3a944e082fa576e" providerId="LiveId" clId="{4DF800C7-4BEB-4A6D-93A2-FAAAB9540311}" dt="2024-02-06T00:27:44.768" v="1964" actId="113"/>
          <ac:spMkLst>
            <pc:docMk/>
            <pc:sldMk cId="1393674134" sldId="276"/>
            <ac:spMk id="26" creationId="{6086C9E5-0BAB-28EC-A39A-51C1F8F687C8}"/>
          </ac:spMkLst>
        </pc:spChg>
        <pc:spChg chg="add mod">
          <ac:chgData name="Jessica Guinn" userId="e3a944e082fa576e" providerId="LiveId" clId="{4DF800C7-4BEB-4A6D-93A2-FAAAB9540311}" dt="2024-02-06T00:27:48.903" v="1965" actId="113"/>
          <ac:spMkLst>
            <pc:docMk/>
            <pc:sldMk cId="1393674134" sldId="276"/>
            <ac:spMk id="27" creationId="{F3F0E941-B989-DC1A-147C-79C374885D21}"/>
          </ac:spMkLst>
        </pc:spChg>
        <pc:graphicFrameChg chg="add del mod modGraphic">
          <ac:chgData name="Jessica Guinn" userId="e3a944e082fa576e" providerId="LiveId" clId="{4DF800C7-4BEB-4A6D-93A2-FAAAB9540311}" dt="2024-02-06T00:07:48.048" v="1393" actId="478"/>
          <ac:graphicFrameMkLst>
            <pc:docMk/>
            <pc:sldMk cId="1393674134" sldId="276"/>
            <ac:graphicFrameMk id="24" creationId="{058A06DF-DF35-E5FC-2A88-3910C98E39DE}"/>
          </ac:graphicFrameMkLst>
        </pc:graphicFrameChg>
        <pc:graphicFrameChg chg="add mod modGraphic">
          <ac:chgData name="Jessica Guinn" userId="e3a944e082fa576e" providerId="LiveId" clId="{4DF800C7-4BEB-4A6D-93A2-FAAAB9540311}" dt="2024-02-06T00:39:59.197" v="2191" actId="113"/>
          <ac:graphicFrameMkLst>
            <pc:docMk/>
            <pc:sldMk cId="1393674134" sldId="276"/>
            <ac:graphicFrameMk id="25" creationId="{F24BB28D-AEE9-42D0-063C-0AB390B7B5AA}"/>
          </ac:graphicFrameMkLst>
        </pc:graphicFrameChg>
        <pc:picChg chg="add del mod">
          <ac:chgData name="Jessica Guinn" userId="e3a944e082fa576e" providerId="LiveId" clId="{4DF800C7-4BEB-4A6D-93A2-FAAAB9540311}" dt="2024-02-05T23:54:05.385" v="1174" actId="478"/>
          <ac:picMkLst>
            <pc:docMk/>
            <pc:sldMk cId="1393674134" sldId="276"/>
            <ac:picMk id="8" creationId="{AC47828D-A35C-DBD6-A191-90394DF06661}"/>
          </ac:picMkLst>
        </pc:picChg>
        <pc:picChg chg="add mod">
          <ac:chgData name="Jessica Guinn" userId="e3a944e082fa576e" providerId="LiveId" clId="{4DF800C7-4BEB-4A6D-93A2-FAAAB9540311}" dt="2024-02-06T00:41:01.378" v="2192" actId="14100"/>
          <ac:picMkLst>
            <pc:docMk/>
            <pc:sldMk cId="1393674134" sldId="276"/>
            <ac:picMk id="18" creationId="{3320D446-6501-B528-61F1-D5F108EF74B6}"/>
          </ac:picMkLst>
        </pc:picChg>
        <pc:picChg chg="add mod">
          <ac:chgData name="Jessica Guinn" userId="e3a944e082fa576e" providerId="LiveId" clId="{4DF800C7-4BEB-4A6D-93A2-FAAAB9540311}" dt="2024-02-06T00:41:53.505" v="2199" actId="1037"/>
          <ac:picMkLst>
            <pc:docMk/>
            <pc:sldMk cId="1393674134" sldId="276"/>
            <ac:picMk id="20" creationId="{F5EAAD4C-5B74-F72F-7E49-31FA1B11519C}"/>
          </ac:picMkLst>
        </pc:picChg>
      </pc:sldChg>
      <pc:sldChg chg="add del">
        <pc:chgData name="Jessica Guinn" userId="e3a944e082fa576e" providerId="LiveId" clId="{4DF800C7-4BEB-4A6D-93A2-FAAAB9540311}" dt="2024-02-05T23:53:10.323" v="1168" actId="2696"/>
        <pc:sldMkLst>
          <pc:docMk/>
          <pc:sldMk cId="68876763" sldId="277"/>
        </pc:sldMkLst>
      </pc:sldChg>
      <pc:sldChg chg="addSp delSp modSp add mod ord">
        <pc:chgData name="Jessica Guinn" userId="e3a944e082fa576e" providerId="LiveId" clId="{4DF800C7-4BEB-4A6D-93A2-FAAAB9540311}" dt="2024-02-06T04:17:28.476" v="3522" actId="14100"/>
        <pc:sldMkLst>
          <pc:docMk/>
          <pc:sldMk cId="4087731513" sldId="277"/>
        </pc:sldMkLst>
        <pc:spChg chg="add del mod">
          <ac:chgData name="Jessica Guinn" userId="e3a944e082fa576e" providerId="LiveId" clId="{4DF800C7-4BEB-4A6D-93A2-FAAAB9540311}" dt="2024-02-06T00:34:09.652" v="1999" actId="478"/>
          <ac:spMkLst>
            <pc:docMk/>
            <pc:sldMk cId="4087731513" sldId="277"/>
            <ac:spMk id="7" creationId="{2D24F992-7AFE-0A18-E2C4-8EAE3F9B0322}"/>
          </ac:spMkLst>
        </pc:spChg>
        <pc:spChg chg="mod">
          <ac:chgData name="Jessica Guinn" userId="e3a944e082fa576e" providerId="LiveId" clId="{4DF800C7-4BEB-4A6D-93A2-FAAAB9540311}" dt="2024-02-06T00:39:15.282" v="2188" actId="20577"/>
          <ac:spMkLst>
            <pc:docMk/>
            <pc:sldMk cId="4087731513" sldId="277"/>
            <ac:spMk id="26" creationId="{6086C9E5-0BAB-28EC-A39A-51C1F8F687C8}"/>
          </ac:spMkLst>
        </pc:spChg>
        <pc:graphicFrameChg chg="mod">
          <ac:chgData name="Jessica Guinn" userId="e3a944e082fa576e" providerId="LiveId" clId="{4DF800C7-4BEB-4A6D-93A2-FAAAB9540311}" dt="2024-02-06T00:43:40.712" v="2206" actId="255"/>
          <ac:graphicFrameMkLst>
            <pc:docMk/>
            <pc:sldMk cId="4087731513" sldId="277"/>
            <ac:graphicFrameMk id="25" creationId="{F24BB28D-AEE9-42D0-063C-0AB390B7B5AA}"/>
          </ac:graphicFrameMkLst>
        </pc:graphicFrameChg>
        <pc:picChg chg="add del">
          <ac:chgData name="Jessica Guinn" userId="e3a944e082fa576e" providerId="LiveId" clId="{4DF800C7-4BEB-4A6D-93A2-FAAAB9540311}" dt="2024-02-06T00:28:38.917" v="1968" actId="478"/>
          <ac:picMkLst>
            <pc:docMk/>
            <pc:sldMk cId="4087731513" sldId="277"/>
            <ac:picMk id="2" creationId="{6932686C-AE79-6700-EB05-E6AD507643A4}"/>
          </ac:picMkLst>
        </pc:picChg>
        <pc:picChg chg="add mod modCrop">
          <ac:chgData name="Jessica Guinn" userId="e3a944e082fa576e" providerId="LiveId" clId="{4DF800C7-4BEB-4A6D-93A2-FAAAB9540311}" dt="2024-02-06T04:17:16.522" v="3520" actId="14100"/>
          <ac:picMkLst>
            <pc:docMk/>
            <pc:sldMk cId="4087731513" sldId="277"/>
            <ac:picMk id="3" creationId="{AD7A6627-78C2-7C0F-D438-E0F9B4D94807}"/>
          </ac:picMkLst>
        </pc:picChg>
        <pc:picChg chg="add mod modCrop">
          <ac:chgData name="Jessica Guinn" userId="e3a944e082fa576e" providerId="LiveId" clId="{4DF800C7-4BEB-4A6D-93A2-FAAAB9540311}" dt="2024-02-06T04:17:28.476" v="3522" actId="14100"/>
          <ac:picMkLst>
            <pc:docMk/>
            <pc:sldMk cId="4087731513" sldId="277"/>
            <ac:picMk id="4" creationId="{859B5141-CB23-4267-0D7A-7F2D8D982CA0}"/>
          </ac:picMkLst>
        </pc:picChg>
        <pc:picChg chg="del">
          <ac:chgData name="Jessica Guinn" userId="e3a944e082fa576e" providerId="LiveId" clId="{4DF800C7-4BEB-4A6D-93A2-FAAAB9540311}" dt="2024-02-06T00:33:51.956" v="1983" actId="478"/>
          <ac:picMkLst>
            <pc:docMk/>
            <pc:sldMk cId="4087731513" sldId="277"/>
            <ac:picMk id="18" creationId="{3320D446-6501-B528-61F1-D5F108EF74B6}"/>
          </ac:picMkLst>
        </pc:picChg>
        <pc:picChg chg="del mod">
          <ac:chgData name="Jessica Guinn" userId="e3a944e082fa576e" providerId="LiveId" clId="{4DF800C7-4BEB-4A6D-93A2-FAAAB9540311}" dt="2024-02-06T00:35:43.074" v="2023" actId="478"/>
          <ac:picMkLst>
            <pc:docMk/>
            <pc:sldMk cId="4087731513" sldId="277"/>
            <ac:picMk id="20" creationId="{F5EAAD4C-5B74-F72F-7E49-31FA1B11519C}"/>
          </ac:picMkLst>
        </pc:picChg>
      </pc:sldChg>
    </pc:docChg>
  </pc:docChgLst>
  <pc:docChgLst>
    <pc:chgData name="Rayon King" userId="ae503fad8a306774" providerId="LiveId" clId="{1C726A5F-A4DC-439E-8F74-5B061E46C63D}"/>
    <pc:docChg chg="custSel modSld">
      <pc:chgData name="Rayon King" userId="ae503fad8a306774" providerId="LiveId" clId="{1C726A5F-A4DC-439E-8F74-5B061E46C63D}" dt="2024-02-06T02:31:54.475" v="831" actId="20577"/>
      <pc:docMkLst>
        <pc:docMk/>
      </pc:docMkLst>
      <pc:sldChg chg="addSp delSp modSp mod">
        <pc:chgData name="Rayon King" userId="ae503fad8a306774" providerId="LiveId" clId="{1C726A5F-A4DC-439E-8F74-5B061E46C63D}" dt="2024-02-06T02:31:54.475" v="831" actId="20577"/>
        <pc:sldMkLst>
          <pc:docMk/>
          <pc:sldMk cId="3980136776" sldId="259"/>
        </pc:sldMkLst>
        <pc:spChg chg="mod">
          <ac:chgData name="Rayon King" userId="ae503fad8a306774" providerId="LiveId" clId="{1C726A5F-A4DC-439E-8F74-5B061E46C63D}" dt="2024-02-06T02:31:54.475" v="831" actId="20577"/>
          <ac:spMkLst>
            <pc:docMk/>
            <pc:sldMk cId="3980136776" sldId="259"/>
            <ac:spMk id="3" creationId="{F210F1C6-68F4-48F7-97E9-343EE7513674}"/>
          </ac:spMkLst>
        </pc:spChg>
        <pc:spChg chg="add del">
          <ac:chgData name="Rayon King" userId="ae503fad8a306774" providerId="LiveId" clId="{1C726A5F-A4DC-439E-8F74-5B061E46C63D}" dt="2024-02-06T02:24:35.254" v="820" actId="931"/>
          <ac:spMkLst>
            <pc:docMk/>
            <pc:sldMk cId="3980136776" sldId="259"/>
            <ac:spMk id="31" creationId="{E25E9530-0784-096C-31A9-A2F6B44196AB}"/>
          </ac:spMkLst>
        </pc:spChg>
        <pc:picChg chg="add mod">
          <ac:chgData name="Rayon King" userId="ae503fad8a306774" providerId="LiveId" clId="{1C726A5F-A4DC-439E-8F74-5B061E46C63D}" dt="2024-02-06T02:24:55.860" v="826" actId="1076"/>
          <ac:picMkLst>
            <pc:docMk/>
            <pc:sldMk cId="3980136776" sldId="259"/>
            <ac:picMk id="5" creationId="{E6D64869-7842-929D-39BD-34DBD254A4E3}"/>
          </ac:picMkLst>
        </pc:picChg>
        <pc:picChg chg="add mod">
          <ac:chgData name="Rayon King" userId="ae503fad8a306774" providerId="LiveId" clId="{1C726A5F-A4DC-439E-8F74-5B061E46C63D}" dt="2024-02-06T02:22:44.968" v="819"/>
          <ac:picMkLst>
            <pc:docMk/>
            <pc:sldMk cId="3980136776" sldId="259"/>
            <ac:picMk id="1026" creationId="{A0D3085D-07F7-58C7-034D-09570C41E9E2}"/>
          </ac:picMkLst>
        </pc:picChg>
      </pc:sldChg>
      <pc:sldChg chg="modSp mod">
        <pc:chgData name="Rayon King" userId="ae503fad8a306774" providerId="LiveId" clId="{1C726A5F-A4DC-439E-8F74-5B061E46C63D}" dt="2024-02-06T01:34:58.356" v="9" actId="14100"/>
        <pc:sldMkLst>
          <pc:docMk/>
          <pc:sldMk cId="3282101529" sldId="273"/>
        </pc:sldMkLst>
        <pc:picChg chg="mod">
          <ac:chgData name="Rayon King" userId="ae503fad8a306774" providerId="LiveId" clId="{1C726A5F-A4DC-439E-8F74-5B061E46C63D}" dt="2024-02-06T01:34:58.356" v="9" actId="14100"/>
          <ac:picMkLst>
            <pc:docMk/>
            <pc:sldMk cId="3282101529" sldId="273"/>
            <ac:picMk id="1026" creationId="{7EA769B5-8576-EE99-F3E8-9F0C93B27060}"/>
          </ac:picMkLst>
        </pc:picChg>
      </pc:sldChg>
      <pc:sldChg chg="addSp delSp modSp mod">
        <pc:chgData name="Rayon King" userId="ae503fad8a306774" providerId="LiveId" clId="{1C726A5F-A4DC-439E-8F74-5B061E46C63D}" dt="2024-02-06T02:09:58.390" v="809" actId="20577"/>
        <pc:sldMkLst>
          <pc:docMk/>
          <pc:sldMk cId="4032159695" sldId="274"/>
        </pc:sldMkLst>
        <pc:spChg chg="add mod">
          <ac:chgData name="Rayon King" userId="ae503fad8a306774" providerId="LiveId" clId="{1C726A5F-A4DC-439E-8F74-5B061E46C63D}" dt="2024-02-06T02:09:58.390" v="809" actId="20577"/>
          <ac:spMkLst>
            <pc:docMk/>
            <pc:sldMk cId="4032159695" sldId="274"/>
            <ac:spMk id="4" creationId="{734D2992-DEEA-7400-F4DC-56E7F01FFF8B}"/>
          </ac:spMkLst>
        </pc:spChg>
        <pc:spChg chg="mod">
          <ac:chgData name="Rayon King" userId="ae503fad8a306774" providerId="LiveId" clId="{1C726A5F-A4DC-439E-8F74-5B061E46C63D}" dt="2024-02-06T01:33:57.666" v="6" actId="20577"/>
          <ac:spMkLst>
            <pc:docMk/>
            <pc:sldMk cId="4032159695" sldId="274"/>
            <ac:spMk id="10" creationId="{96367165-927B-881B-1CAC-12D2868A3B25}"/>
          </ac:spMkLst>
        </pc:spChg>
        <pc:spChg chg="del">
          <ac:chgData name="Rayon King" userId="ae503fad8a306774" providerId="LiveId" clId="{1C726A5F-A4DC-439E-8F74-5B061E46C63D}" dt="2024-02-06T01:33:17.956" v="0" actId="478"/>
          <ac:spMkLst>
            <pc:docMk/>
            <pc:sldMk cId="4032159695" sldId="274"/>
            <ac:spMk id="1031" creationId="{2FC73D08-77AA-765F-E9F8-83ADCFBB4674}"/>
          </ac:spMkLst>
        </pc:spChg>
        <pc:picChg chg="mod">
          <ac:chgData name="Rayon King" userId="ae503fad8a306774" providerId="LiveId" clId="{1C726A5F-A4DC-439E-8F74-5B061E46C63D}" dt="2024-02-06T01:59:13.640" v="357" actId="14100"/>
          <ac:picMkLst>
            <pc:docMk/>
            <pc:sldMk cId="4032159695" sldId="274"/>
            <ac:picMk id="3" creationId="{2CE0FA4D-C685-00BA-72BF-F72AA60B4C47}"/>
          </ac:picMkLst>
        </pc:picChg>
        <pc:picChg chg="mod">
          <ac:chgData name="Rayon King" userId="ae503fad8a306774" providerId="LiveId" clId="{1C726A5F-A4DC-439E-8F74-5B061E46C63D}" dt="2024-02-06T01:33:37.589" v="5" actId="1076"/>
          <ac:picMkLst>
            <pc:docMk/>
            <pc:sldMk cId="4032159695" sldId="274"/>
            <ac:picMk id="3" creationId="{9F7BC95C-28EE-12D2-0332-DFC0B7DD8F03}"/>
          </ac:picMkLst>
        </pc:picChg>
        <pc:picChg chg="del mod">
          <ac:chgData name="Rayon King" userId="ae503fad8a306774" providerId="LiveId" clId="{1C726A5F-A4DC-439E-8F74-5B061E46C63D}" dt="2024-02-06T01:58:22.206" v="351" actId="478"/>
          <ac:picMkLst>
            <pc:docMk/>
            <pc:sldMk cId="4032159695" sldId="274"/>
            <ac:picMk id="5" creationId="{79C6C930-911C-9E0D-E0CA-30246C4B06BB}"/>
          </ac:picMkLst>
        </pc:picChg>
        <pc:picChg chg="add">
          <ac:chgData name="Rayon King" userId="ae503fad8a306774" providerId="LiveId" clId="{1C726A5F-A4DC-439E-8F74-5B061E46C63D}" dt="2024-02-06T01:58:28.921" v="352"/>
          <ac:picMkLst>
            <pc:docMk/>
            <pc:sldMk cId="4032159695" sldId="274"/>
            <ac:picMk id="6" creationId="{2CE0FA4D-C685-00BA-72BF-F72AA60B4C47}"/>
          </ac:picMkLst>
        </pc:picChg>
        <pc:picChg chg="del mod">
          <ac:chgData name="Rayon King" userId="ae503fad8a306774" providerId="LiveId" clId="{1C726A5F-A4DC-439E-8F74-5B061E46C63D}" dt="2024-02-06T01:58:34.797" v="355" actId="478"/>
          <ac:picMkLst>
            <pc:docMk/>
            <pc:sldMk cId="4032159695" sldId="274"/>
            <ac:picMk id="6" creationId="{5CE9F4DC-76B7-5FB6-0E18-D82620BB9D0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Colorado Massachusetts Minnesota Montana          Utah           Vermont  Wisconsin Wyoming</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dgm:spPr/>
      <dgm:t>
        <a:bodyPr/>
        <a:lstStyle/>
        <a:p>
          <a:r>
            <a:rPr lang="en-US" b="1"/>
            <a:t>Female Only</a:t>
          </a:r>
        </a:p>
        <a:p>
          <a:endParaRPr lang="en-US" b="1"/>
        </a:p>
        <a:p>
          <a:r>
            <a:rPr lang="en-US" b="1"/>
            <a:t>New Hampshire South Dakota</a:t>
          </a:r>
          <a:endParaRPr lang="en-BB"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dgm:spPr/>
      <dgm:t>
        <a:bodyPr/>
        <a:lstStyle/>
        <a:p>
          <a:r>
            <a:rPr lang="en-US" b="1"/>
            <a:t>Male Only</a:t>
          </a:r>
        </a:p>
        <a:p>
          <a:endParaRPr lang="en-US" b="1"/>
        </a:p>
        <a:p>
          <a:r>
            <a:rPr lang="en-US" b="1"/>
            <a:t>Alaska       Nebraska</a:t>
          </a:r>
          <a:endParaRPr lang="en-BB"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X="-227194" custLinFactNeighborX="-300000" custLinFactNeighborY="35">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E2007-4CC6-4947-9ECF-07CFAE56FA51}" type="doc">
      <dgm:prSet loTypeId="urn:microsoft.com/office/officeart/2005/8/layout/venn3" loCatId="relationship" qsTypeId="urn:microsoft.com/office/officeart/2005/8/quickstyle/simple5" qsCatId="simple" csTypeId="urn:microsoft.com/office/officeart/2005/8/colors/colorful1" csCatId="colorful" phldr="1"/>
      <dgm:spPr/>
      <dgm:t>
        <a:bodyPr/>
        <a:lstStyle/>
        <a:p>
          <a:endParaRPr lang="en-BB"/>
        </a:p>
      </dgm:t>
    </dgm:pt>
    <dgm:pt modelId="{3B8E225B-0796-4B6D-87B0-7E0C445DCB6C}">
      <dgm:prSet phldrT="[Text]"/>
      <dgm:spPr/>
      <dgm:t>
        <a:bodyPr/>
        <a:lstStyle/>
        <a:p>
          <a:r>
            <a:rPr lang="en-US" b="1"/>
            <a:t>Alabama </a:t>
          </a:r>
        </a:p>
        <a:p>
          <a:r>
            <a:rPr lang="en-US" b="1"/>
            <a:t>Georgia </a:t>
          </a:r>
        </a:p>
        <a:p>
          <a:r>
            <a:rPr lang="en-US" b="1"/>
            <a:t>Louisiana </a:t>
          </a:r>
        </a:p>
        <a:p>
          <a:r>
            <a:rPr lang="en-US" b="1"/>
            <a:t>Mississippi          </a:t>
          </a:r>
        </a:p>
        <a:p>
          <a:r>
            <a:rPr lang="en-US" b="1"/>
            <a:t>South Carolina        Tennessee  </a:t>
          </a:r>
        </a:p>
        <a:p>
          <a:r>
            <a:rPr lang="en-US" b="1"/>
            <a:t>West Virginia</a:t>
          </a:r>
        </a:p>
        <a:p>
          <a:r>
            <a:rPr lang="en-US" b="1"/>
            <a:t> Puerto Rico</a:t>
          </a:r>
        </a:p>
        <a:p>
          <a:r>
            <a:rPr lang="en-US" b="1"/>
            <a:t>Guam</a:t>
          </a:r>
          <a:endParaRPr lang="en-BB" b="1"/>
        </a:p>
      </dgm:t>
    </dgm:pt>
    <dgm:pt modelId="{7F4502DD-BA9C-4A7F-A8D6-A68E11B927F1}" type="parTrans" cxnId="{11493927-F0BE-4689-9044-CE4727D5FFA4}">
      <dgm:prSet/>
      <dgm:spPr/>
      <dgm:t>
        <a:bodyPr/>
        <a:lstStyle/>
        <a:p>
          <a:endParaRPr lang="en-BB"/>
        </a:p>
      </dgm:t>
    </dgm:pt>
    <dgm:pt modelId="{E0F35295-935C-445F-9A8E-CABF5E22C46E}" type="sibTrans" cxnId="{11493927-F0BE-4689-9044-CE4727D5FFA4}">
      <dgm:prSet/>
      <dgm:spPr/>
      <dgm:t>
        <a:bodyPr/>
        <a:lstStyle/>
        <a:p>
          <a:endParaRPr lang="en-BB"/>
        </a:p>
      </dgm:t>
    </dgm:pt>
    <dgm:pt modelId="{11A0FDF8-BAE1-436E-AC7B-57A4B971778F}">
      <dgm:prSet phldrT="[Text]" custT="1"/>
      <dgm:spPr/>
      <dgm:t>
        <a:bodyPr/>
        <a:lstStyle/>
        <a:p>
          <a:r>
            <a:rPr lang="en-US" sz="1200" b="1"/>
            <a:t>Female Only</a:t>
          </a:r>
        </a:p>
        <a:p>
          <a:endParaRPr lang="en-US" sz="1200" b="1"/>
        </a:p>
        <a:p>
          <a:r>
            <a:rPr lang="en-US" sz="1200" b="1"/>
            <a:t>Virgin Islands</a:t>
          </a:r>
          <a:endParaRPr lang="en-BB" sz="1200" b="1"/>
        </a:p>
      </dgm:t>
    </dgm:pt>
    <dgm:pt modelId="{6F137921-367D-4A1F-BF4A-B59381F35B49}" type="parTrans" cxnId="{EFE1133A-77F6-4DF3-BAF3-EFCF249F91C3}">
      <dgm:prSet/>
      <dgm:spPr/>
      <dgm:t>
        <a:bodyPr/>
        <a:lstStyle/>
        <a:p>
          <a:endParaRPr lang="en-BB"/>
        </a:p>
      </dgm:t>
    </dgm:pt>
    <dgm:pt modelId="{C0E34FB9-0C19-4F79-A145-B87A916778A7}" type="sibTrans" cxnId="{EFE1133A-77F6-4DF3-BAF3-EFCF249F91C3}">
      <dgm:prSet/>
      <dgm:spPr/>
      <dgm:t>
        <a:bodyPr/>
        <a:lstStyle/>
        <a:p>
          <a:endParaRPr lang="en-BB"/>
        </a:p>
      </dgm:t>
    </dgm:pt>
    <dgm:pt modelId="{D8540A74-46E1-4441-8ED6-B6367B1A1996}">
      <dgm:prSet phldrT="[Text]" custT="1"/>
      <dgm:spPr/>
      <dgm:t>
        <a:bodyPr/>
        <a:lstStyle/>
        <a:p>
          <a:r>
            <a:rPr lang="en-US" sz="1200" b="1"/>
            <a:t>Male Only</a:t>
          </a:r>
        </a:p>
        <a:p>
          <a:endParaRPr lang="en-US" sz="1200" b="1"/>
        </a:p>
        <a:p>
          <a:r>
            <a:rPr lang="en-US" sz="1200" b="1"/>
            <a:t>Kentucky</a:t>
          </a:r>
          <a:endParaRPr lang="en-BB" sz="1200" b="1"/>
        </a:p>
      </dgm:t>
    </dgm:pt>
    <dgm:pt modelId="{D58E297C-6A0F-466E-A123-3A274560B974}" type="parTrans" cxnId="{0BC244DC-1138-4B2F-83C3-1338119E1CD3}">
      <dgm:prSet/>
      <dgm:spPr/>
      <dgm:t>
        <a:bodyPr/>
        <a:lstStyle/>
        <a:p>
          <a:endParaRPr lang="en-BB"/>
        </a:p>
      </dgm:t>
    </dgm:pt>
    <dgm:pt modelId="{171DDAC9-2ED8-4446-AFA9-36D624A53C86}" type="sibTrans" cxnId="{0BC244DC-1138-4B2F-83C3-1338119E1CD3}">
      <dgm:prSet/>
      <dgm:spPr/>
      <dgm:t>
        <a:bodyPr/>
        <a:lstStyle/>
        <a:p>
          <a:endParaRPr lang="en-BB"/>
        </a:p>
      </dgm:t>
    </dgm:pt>
    <dgm:pt modelId="{D911B272-983B-4C5E-9D60-A453985817C2}" type="pres">
      <dgm:prSet presAssocID="{4B2E2007-4CC6-4947-9ECF-07CFAE56FA51}" presName="Name0" presStyleCnt="0">
        <dgm:presLayoutVars>
          <dgm:dir/>
          <dgm:resizeHandles val="exact"/>
        </dgm:presLayoutVars>
      </dgm:prSet>
      <dgm:spPr/>
    </dgm:pt>
    <dgm:pt modelId="{05A2ECCE-4029-43D3-8795-EA3DB9E4ED80}" type="pres">
      <dgm:prSet presAssocID="{D8540A74-46E1-4441-8ED6-B6367B1A1996}" presName="Name5" presStyleLbl="vennNode1" presStyleIdx="0" presStyleCnt="3" custScaleX="114432" custLinFactNeighborX="-9614" custLinFactNeighborY="-540">
        <dgm:presLayoutVars>
          <dgm:bulletEnabled val="1"/>
        </dgm:presLayoutVars>
      </dgm:prSet>
      <dgm:spPr/>
    </dgm:pt>
    <dgm:pt modelId="{777D5950-5F53-4C7D-9AE6-BE0344533195}" type="pres">
      <dgm:prSet presAssocID="{171DDAC9-2ED8-4446-AFA9-36D624A53C86}" presName="space" presStyleCnt="0"/>
      <dgm:spPr/>
    </dgm:pt>
    <dgm:pt modelId="{34E21F2E-518C-441B-BB57-0D3ABDF07AAD}" type="pres">
      <dgm:prSet presAssocID="{3B8E225B-0796-4B6D-87B0-7E0C445DCB6C}" presName="Name5" presStyleLbl="vennNode1" presStyleIdx="1" presStyleCnt="3" custScaleX="113123" custLinFactNeighborX="2395">
        <dgm:presLayoutVars>
          <dgm:bulletEnabled val="1"/>
        </dgm:presLayoutVars>
      </dgm:prSet>
      <dgm:spPr/>
    </dgm:pt>
    <dgm:pt modelId="{CAD0B818-0608-4DDA-9293-7802D1DC192C}" type="pres">
      <dgm:prSet presAssocID="{E0F35295-935C-445F-9A8E-CABF5E22C46E}" presName="space" presStyleCnt="0"/>
      <dgm:spPr/>
    </dgm:pt>
    <dgm:pt modelId="{CE850DF3-2046-4119-A277-70EEF1CFF1C4}" type="pres">
      <dgm:prSet presAssocID="{11A0FDF8-BAE1-436E-AC7B-57A4B971778F}" presName="Name5" presStyleLbl="vennNode1" presStyleIdx="2" presStyleCnt="3" custScaleX="114432" custLinFactNeighborX="4790" custLinFactNeighborY="-540">
        <dgm:presLayoutVars>
          <dgm:bulletEnabled val="1"/>
        </dgm:presLayoutVars>
      </dgm:prSet>
      <dgm:spPr/>
    </dgm:pt>
  </dgm:ptLst>
  <dgm:cxnLst>
    <dgm:cxn modelId="{11493927-F0BE-4689-9044-CE4727D5FFA4}" srcId="{4B2E2007-4CC6-4947-9ECF-07CFAE56FA51}" destId="{3B8E225B-0796-4B6D-87B0-7E0C445DCB6C}" srcOrd="1" destOrd="0" parTransId="{7F4502DD-BA9C-4A7F-A8D6-A68E11B927F1}" sibTransId="{E0F35295-935C-445F-9A8E-CABF5E22C46E}"/>
    <dgm:cxn modelId="{46B5EC28-AEC0-4DA3-B409-7E00F8B09353}" type="presOf" srcId="{4B2E2007-4CC6-4947-9ECF-07CFAE56FA51}" destId="{D911B272-983B-4C5E-9D60-A453985817C2}" srcOrd="0" destOrd="0" presId="urn:microsoft.com/office/officeart/2005/8/layout/venn3"/>
    <dgm:cxn modelId="{EFE1133A-77F6-4DF3-BAF3-EFCF249F91C3}" srcId="{4B2E2007-4CC6-4947-9ECF-07CFAE56FA51}" destId="{11A0FDF8-BAE1-436E-AC7B-57A4B971778F}" srcOrd="2" destOrd="0" parTransId="{6F137921-367D-4A1F-BF4A-B59381F35B49}" sibTransId="{C0E34FB9-0C19-4F79-A145-B87A916778A7}"/>
    <dgm:cxn modelId="{5C178D45-329D-49FB-9782-28E05EE4BBCC}" type="presOf" srcId="{11A0FDF8-BAE1-436E-AC7B-57A4B971778F}" destId="{CE850DF3-2046-4119-A277-70EEF1CFF1C4}" srcOrd="0" destOrd="0" presId="urn:microsoft.com/office/officeart/2005/8/layout/venn3"/>
    <dgm:cxn modelId="{B5E399D7-8CAF-4B43-829B-A98F9B456040}" type="presOf" srcId="{3B8E225B-0796-4B6D-87B0-7E0C445DCB6C}" destId="{34E21F2E-518C-441B-BB57-0D3ABDF07AAD}" srcOrd="0" destOrd="0" presId="urn:microsoft.com/office/officeart/2005/8/layout/venn3"/>
    <dgm:cxn modelId="{0BC244DC-1138-4B2F-83C3-1338119E1CD3}" srcId="{4B2E2007-4CC6-4947-9ECF-07CFAE56FA51}" destId="{D8540A74-46E1-4441-8ED6-B6367B1A1996}" srcOrd="0" destOrd="0" parTransId="{D58E297C-6A0F-466E-A123-3A274560B974}" sibTransId="{171DDAC9-2ED8-4446-AFA9-36D624A53C86}"/>
    <dgm:cxn modelId="{E8E205E7-AC0F-4E34-8749-A36B42FC8A9F}" type="presOf" srcId="{D8540A74-46E1-4441-8ED6-B6367B1A1996}" destId="{05A2ECCE-4029-43D3-8795-EA3DB9E4ED80}" srcOrd="0" destOrd="0" presId="urn:microsoft.com/office/officeart/2005/8/layout/venn3"/>
    <dgm:cxn modelId="{00932F5D-1F33-483B-8B42-3D4462E84890}" type="presParOf" srcId="{D911B272-983B-4C5E-9D60-A453985817C2}" destId="{05A2ECCE-4029-43D3-8795-EA3DB9E4ED80}" srcOrd="0" destOrd="0" presId="urn:microsoft.com/office/officeart/2005/8/layout/venn3"/>
    <dgm:cxn modelId="{42D76A1F-139E-4F76-92A5-48B92E43F6DF}" type="presParOf" srcId="{D911B272-983B-4C5E-9D60-A453985817C2}" destId="{777D5950-5F53-4C7D-9AE6-BE0344533195}" srcOrd="1" destOrd="0" presId="urn:microsoft.com/office/officeart/2005/8/layout/venn3"/>
    <dgm:cxn modelId="{9C374B88-004A-4D10-B45B-8102AC84AE22}" type="presParOf" srcId="{D911B272-983B-4C5E-9D60-A453985817C2}" destId="{34E21F2E-518C-441B-BB57-0D3ABDF07AAD}" srcOrd="2" destOrd="0" presId="urn:microsoft.com/office/officeart/2005/8/layout/venn3"/>
    <dgm:cxn modelId="{2082A83C-0C44-4345-9C60-856BA47CCE76}" type="presParOf" srcId="{D911B272-983B-4C5E-9D60-A453985817C2}" destId="{CAD0B818-0608-4DDA-9293-7802D1DC192C}" srcOrd="3" destOrd="0" presId="urn:microsoft.com/office/officeart/2005/8/layout/venn3"/>
    <dgm:cxn modelId="{5636EE44-DB38-4A4B-BF5A-AC6AE64F24EA}" type="presParOf" srcId="{D911B272-983B-4C5E-9D60-A453985817C2}" destId="{CE850DF3-2046-4119-A277-70EEF1CFF1C4}"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a:solidFill>
                <a:schemeClr val="tx1"/>
              </a:solidFill>
            </a:rPr>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a:t>To start a presentation, go to the Slide Show tab, and select From Beginning.</a:t>
          </a:r>
          <a:endParaRPr lang="en-US"/>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b="1">
              <a:solidFill>
                <a:schemeClr val="tx1"/>
              </a:solidFill>
            </a:rPr>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a:t>To display Presenter view, in Slide Show view, on the control bar at the bottom left select the three dots, and then Show Presenter View. </a:t>
          </a:r>
          <a:endParaRPr lang="en-US"/>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b="1">
              <a:solidFill>
                <a:schemeClr val="tx1"/>
              </a:solidFill>
            </a:rPr>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a:t>During your presentation, the speaker notes are visible on your monitor, but aren't visible to the audience. </a:t>
          </a:r>
          <a:endParaRPr lang="en-US"/>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4045C00-D6AB-40F4-A0EC-3849807FC88D}">
      <dgm:prSet phldrT="[Text]"/>
      <dgm:spPr/>
      <dgm:t>
        <a:bodyPr/>
        <a:lstStyle/>
        <a:p>
          <a:r>
            <a:rPr lang="en-US" b="1">
              <a:solidFill>
                <a:schemeClr val="tx1"/>
              </a:solidFill>
            </a:rPr>
            <a:t>Title</a:t>
          </a:r>
        </a:p>
      </dgm:t>
    </dgm:pt>
    <dgm:pt modelId="{A2CB37B5-FB6A-4368-A045-E1C65615D546}" type="parTrans" cxnId="{8EF80596-2994-4771-892F-2C4772D8D458}">
      <dgm:prSet/>
      <dgm:spPr/>
      <dgm:t>
        <a:bodyPr/>
        <a:lstStyle/>
        <a:p>
          <a:endParaRPr lang="en-US"/>
        </a:p>
      </dgm:t>
    </dgm:pt>
    <dgm:pt modelId="{559D8C62-0929-418F-8097-53D2F0DBCF2B}" type="sibTrans" cxnId="{8EF80596-2994-4771-892F-2C4772D8D458}">
      <dgm:prSet/>
      <dgm:spPr/>
      <dgm:t>
        <a:bodyPr/>
        <a:lstStyle/>
        <a:p>
          <a:endParaRPr lang="en-US"/>
        </a:p>
      </dgm:t>
    </dgm:pt>
    <dgm:pt modelId="{02FFBBB1-DBC1-448B-B0B3-D48D66FE7872}">
      <dgm:prSet phldrT="[Text]"/>
      <dgm:spPr/>
      <dgm:t>
        <a:bodyPr/>
        <a:lstStyle/>
        <a:p>
          <a:r>
            <a:rPr lang="en-US" b="0" i="0" u="none"/>
            <a:t>The Notes pane is a box that appears below each slide. Tap it to add notes. </a:t>
          </a:r>
          <a:endParaRPr lang="en-US"/>
        </a:p>
      </dgm:t>
    </dgm:pt>
    <dgm:pt modelId="{98A22385-858C-4F07-A4D6-9A0E8D8E5927}" type="parTrans" cxnId="{56818DCB-8127-41B3-A8FA-9BB3C4AEEF60}">
      <dgm:prSet/>
      <dgm:spPr/>
      <dgm:t>
        <a:bodyPr/>
        <a:lstStyle/>
        <a:p>
          <a:endParaRPr lang="en-US"/>
        </a:p>
      </dgm:t>
    </dgm:pt>
    <dgm:pt modelId="{FC134796-1658-4344-B009-E1D5A472B390}" type="sibTrans" cxnId="{56818DCB-8127-41B3-A8FA-9BB3C4AEEF60}">
      <dgm:prSet/>
      <dgm:spPr/>
      <dgm:t>
        <a:bodyPr/>
        <a:lstStyle/>
        <a:p>
          <a:endParaRPr lang="en-US"/>
        </a:p>
      </dgm:t>
    </dgm:pt>
    <dgm:pt modelId="{23A33862-4085-4A09-A14A-75AEDD37E72B}">
      <dgm:prSet phldrT="[Text]"/>
      <dgm:spPr/>
      <dgm:t>
        <a:bodyPr/>
        <a:lstStyle/>
        <a:p>
          <a:r>
            <a:rPr lang="en-US" b="1">
              <a:solidFill>
                <a:schemeClr val="tx1"/>
              </a:solidFill>
            </a:rPr>
            <a:t>Title</a:t>
          </a:r>
        </a:p>
      </dgm:t>
    </dgm:pt>
    <dgm:pt modelId="{A87FE2E2-B4D6-47F3-83D4-856209CC555E}" type="parTrans" cxnId="{A6BD7522-AA01-4096-98F0-44139441042F}">
      <dgm:prSet/>
      <dgm:spPr/>
      <dgm:t>
        <a:bodyPr/>
        <a:lstStyle/>
        <a:p>
          <a:endParaRPr lang="en-US"/>
        </a:p>
      </dgm:t>
    </dgm:pt>
    <dgm:pt modelId="{2DC7D52A-6B36-4926-8DB7-F6C46779CA12}" type="sibTrans" cxnId="{A6BD7522-AA01-4096-98F0-44139441042F}">
      <dgm:prSet/>
      <dgm:spPr/>
      <dgm:t>
        <a:bodyPr/>
        <a:lstStyle/>
        <a:p>
          <a:endParaRPr lang="en-US"/>
        </a:p>
      </dgm:t>
    </dgm:pt>
    <dgm:pt modelId="{185715AF-C7AC-49BC-808F-832AF009BC16}">
      <dgm:prSet phldrT="[Text]"/>
      <dgm:spPr/>
      <dgm:t>
        <a:bodyPr/>
        <a:lstStyle/>
        <a:p>
          <a:r>
            <a:rPr lang="en-US" b="0" i="0" u="none"/>
            <a:t>If you don’t see the Notes pane or it is completely minimized, click Notes on the task bar across the bottom of the PowerPoint window. </a:t>
          </a:r>
          <a:endParaRPr lang="en-US"/>
        </a:p>
      </dgm:t>
    </dgm:pt>
    <dgm:pt modelId="{9E11DB47-DD4B-437F-B986-74C561DC4972}" type="parTrans" cxnId="{0F607307-CADE-4580-ACA9-6C59B0A40BF6}">
      <dgm:prSet/>
      <dgm:spPr/>
      <dgm:t>
        <a:bodyPr/>
        <a:lstStyle/>
        <a:p>
          <a:endParaRPr lang="en-US"/>
        </a:p>
      </dgm:t>
    </dgm:pt>
    <dgm:pt modelId="{929CFB55-1C99-4F60-AA4A-3F3C0CC2D9C5}" type="sibTrans" cxnId="{0F607307-CADE-4580-ACA9-6C59B0A40BF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1041"/>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Alaska       Nebraska</a:t>
          </a:r>
          <a:endParaRPr lang="en-BB" sz="1100" b="1" kern="1200"/>
        </a:p>
      </dsp:txBody>
      <dsp:txXfrm>
        <a:off x="301784" y="264764"/>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Colorado Massachusetts Minnesota Montana          Utah           Vermont  Wisconsin Wyoming</a:t>
          </a:r>
          <a:endParaRPr lang="en-BB" sz="1100" b="1" kern="1200"/>
        </a:p>
      </dsp:txBody>
      <dsp:txXfrm>
        <a:off x="2016252" y="264243"/>
        <a:ext cx="1440473" cy="1273370"/>
      </dsp:txXfrm>
    </dsp:sp>
    <dsp:sp modelId="{CE850DF3-2046-4119-A277-70EEF1CFF1C4}">
      <dsp:nvSpPr>
        <dsp:cNvPr id="0" name=""/>
        <dsp:cNvSpPr/>
      </dsp:nvSpPr>
      <dsp:spPr>
        <a:xfrm>
          <a:off x="3386268" y="52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3970" rIns="99105" bIns="13970" numCol="1" spcCol="1270" anchor="ctr" anchorCtr="0">
          <a:noAutofit/>
        </a:bodyPr>
        <a:lstStyle/>
        <a:p>
          <a:pPr marL="0" lvl="0" indent="0" algn="ctr" defTabSz="488950">
            <a:lnSpc>
              <a:spcPct val="90000"/>
            </a:lnSpc>
            <a:spcBef>
              <a:spcPct val="0"/>
            </a:spcBef>
            <a:spcAft>
              <a:spcPct val="35000"/>
            </a:spcAft>
            <a:buNone/>
          </a:pPr>
          <a:r>
            <a:rPr lang="en-US" sz="1100" b="1" kern="1200"/>
            <a:t>Female Only</a:t>
          </a:r>
        </a:p>
        <a:p>
          <a:pPr marL="0" lvl="0" indent="0" algn="ctr" defTabSz="488950">
            <a:lnSpc>
              <a:spcPct val="90000"/>
            </a:lnSpc>
            <a:spcBef>
              <a:spcPct val="0"/>
            </a:spcBef>
            <a:spcAft>
              <a:spcPct val="35000"/>
            </a:spcAft>
            <a:buNone/>
          </a:pPr>
          <a:endParaRPr lang="en-US" sz="1100" b="1" kern="1200"/>
        </a:p>
        <a:p>
          <a:pPr marL="0" lvl="0" indent="0" algn="ctr" defTabSz="488950">
            <a:lnSpc>
              <a:spcPct val="90000"/>
            </a:lnSpc>
            <a:spcBef>
              <a:spcPct val="0"/>
            </a:spcBef>
            <a:spcAft>
              <a:spcPct val="35000"/>
            </a:spcAft>
            <a:buNone/>
          </a:pPr>
          <a:r>
            <a:rPr lang="en-US" sz="1100" b="1" kern="1200"/>
            <a:t>New Hampshire South Dakota</a:t>
          </a:r>
          <a:endParaRPr lang="en-BB" sz="1100" b="1" kern="1200"/>
        </a:p>
      </dsp:txBody>
      <dsp:txXfrm>
        <a:off x="3688052" y="264243"/>
        <a:ext cx="1457141" cy="1273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2ECCE-4029-43D3-8795-EA3DB9E4ED80}">
      <dsp:nvSpPr>
        <dsp:cNvPr id="0" name=""/>
        <dsp:cNvSpPr/>
      </dsp:nvSpPr>
      <dsp:spPr>
        <a:xfrm>
          <a:off x="0" y="0"/>
          <a:ext cx="2060709" cy="1800816"/>
        </a:xfrm>
        <a:prstGeom prst="ellipse">
          <a:avLst/>
        </a:prstGeom>
        <a:gradFill rotWithShape="0">
          <a:gsLst>
            <a:gs pos="0">
              <a:schemeClr val="accent2">
                <a:alpha val="50000"/>
                <a:hueOff val="0"/>
                <a:satOff val="0"/>
                <a:lumOff val="0"/>
                <a:alphaOff val="0"/>
                <a:tint val="98000"/>
                <a:lumMod val="110000"/>
              </a:schemeClr>
            </a:gs>
            <a:gs pos="84000">
              <a:schemeClr val="accent2">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Kentucky</a:t>
          </a:r>
          <a:endParaRPr lang="en-BB" sz="1200" b="1" kern="1200"/>
        </a:p>
      </dsp:txBody>
      <dsp:txXfrm>
        <a:off x="301784" y="263723"/>
        <a:ext cx="1457141" cy="1273370"/>
      </dsp:txXfrm>
    </dsp:sp>
    <dsp:sp modelId="{34E21F2E-518C-441B-BB57-0D3ABDF07AAD}">
      <dsp:nvSpPr>
        <dsp:cNvPr id="0" name=""/>
        <dsp:cNvSpPr/>
      </dsp:nvSpPr>
      <dsp:spPr>
        <a:xfrm>
          <a:off x="1717920" y="520"/>
          <a:ext cx="2037137" cy="1800816"/>
        </a:xfrm>
        <a:prstGeom prst="ellipse">
          <a:avLst/>
        </a:prstGeom>
        <a:gradFill rotWithShape="0">
          <a:gsLst>
            <a:gs pos="0">
              <a:schemeClr val="accent3">
                <a:alpha val="50000"/>
                <a:hueOff val="0"/>
                <a:satOff val="0"/>
                <a:lumOff val="0"/>
                <a:alphaOff val="0"/>
                <a:tint val="98000"/>
                <a:lumMod val="110000"/>
              </a:schemeClr>
            </a:gs>
            <a:gs pos="84000">
              <a:schemeClr val="accent3">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0160" rIns="99105" bIns="10160" numCol="1" spcCol="1270" anchor="ctr" anchorCtr="0">
          <a:noAutofit/>
        </a:bodyPr>
        <a:lstStyle/>
        <a:p>
          <a:pPr marL="0" lvl="0" indent="0" algn="ctr" defTabSz="355600">
            <a:lnSpc>
              <a:spcPct val="90000"/>
            </a:lnSpc>
            <a:spcBef>
              <a:spcPct val="0"/>
            </a:spcBef>
            <a:spcAft>
              <a:spcPct val="35000"/>
            </a:spcAft>
            <a:buNone/>
          </a:pPr>
          <a:r>
            <a:rPr lang="en-US" sz="800" b="1" kern="1200"/>
            <a:t>Alabama </a:t>
          </a:r>
        </a:p>
        <a:p>
          <a:pPr marL="0" lvl="0" indent="0" algn="ctr" defTabSz="355600">
            <a:lnSpc>
              <a:spcPct val="90000"/>
            </a:lnSpc>
            <a:spcBef>
              <a:spcPct val="0"/>
            </a:spcBef>
            <a:spcAft>
              <a:spcPct val="35000"/>
            </a:spcAft>
            <a:buNone/>
          </a:pPr>
          <a:r>
            <a:rPr lang="en-US" sz="800" b="1" kern="1200"/>
            <a:t>Georgia </a:t>
          </a:r>
        </a:p>
        <a:p>
          <a:pPr marL="0" lvl="0" indent="0" algn="ctr" defTabSz="355600">
            <a:lnSpc>
              <a:spcPct val="90000"/>
            </a:lnSpc>
            <a:spcBef>
              <a:spcPct val="0"/>
            </a:spcBef>
            <a:spcAft>
              <a:spcPct val="35000"/>
            </a:spcAft>
            <a:buNone/>
          </a:pPr>
          <a:r>
            <a:rPr lang="en-US" sz="800" b="1" kern="1200"/>
            <a:t>Louisiana </a:t>
          </a:r>
        </a:p>
        <a:p>
          <a:pPr marL="0" lvl="0" indent="0" algn="ctr" defTabSz="355600">
            <a:lnSpc>
              <a:spcPct val="90000"/>
            </a:lnSpc>
            <a:spcBef>
              <a:spcPct val="0"/>
            </a:spcBef>
            <a:spcAft>
              <a:spcPct val="35000"/>
            </a:spcAft>
            <a:buNone/>
          </a:pPr>
          <a:r>
            <a:rPr lang="en-US" sz="800" b="1" kern="1200"/>
            <a:t>Mississippi          </a:t>
          </a:r>
        </a:p>
        <a:p>
          <a:pPr marL="0" lvl="0" indent="0" algn="ctr" defTabSz="355600">
            <a:lnSpc>
              <a:spcPct val="90000"/>
            </a:lnSpc>
            <a:spcBef>
              <a:spcPct val="0"/>
            </a:spcBef>
            <a:spcAft>
              <a:spcPct val="35000"/>
            </a:spcAft>
            <a:buNone/>
          </a:pPr>
          <a:r>
            <a:rPr lang="en-US" sz="800" b="1" kern="1200"/>
            <a:t>South Carolina        Tennessee  </a:t>
          </a:r>
        </a:p>
        <a:p>
          <a:pPr marL="0" lvl="0" indent="0" algn="ctr" defTabSz="355600">
            <a:lnSpc>
              <a:spcPct val="90000"/>
            </a:lnSpc>
            <a:spcBef>
              <a:spcPct val="0"/>
            </a:spcBef>
            <a:spcAft>
              <a:spcPct val="35000"/>
            </a:spcAft>
            <a:buNone/>
          </a:pPr>
          <a:r>
            <a:rPr lang="en-US" sz="800" b="1" kern="1200"/>
            <a:t>West Virginia</a:t>
          </a:r>
        </a:p>
        <a:p>
          <a:pPr marL="0" lvl="0" indent="0" algn="ctr" defTabSz="355600">
            <a:lnSpc>
              <a:spcPct val="90000"/>
            </a:lnSpc>
            <a:spcBef>
              <a:spcPct val="0"/>
            </a:spcBef>
            <a:spcAft>
              <a:spcPct val="35000"/>
            </a:spcAft>
            <a:buNone/>
          </a:pPr>
          <a:r>
            <a:rPr lang="en-US" sz="800" b="1" kern="1200"/>
            <a:t> Puerto Rico</a:t>
          </a:r>
        </a:p>
        <a:p>
          <a:pPr marL="0" lvl="0" indent="0" algn="ctr" defTabSz="355600">
            <a:lnSpc>
              <a:spcPct val="90000"/>
            </a:lnSpc>
            <a:spcBef>
              <a:spcPct val="0"/>
            </a:spcBef>
            <a:spcAft>
              <a:spcPct val="35000"/>
            </a:spcAft>
            <a:buNone/>
          </a:pPr>
          <a:r>
            <a:rPr lang="en-US" sz="800" b="1" kern="1200"/>
            <a:t>Guam</a:t>
          </a:r>
          <a:endParaRPr lang="en-BB" sz="800" b="1" kern="1200"/>
        </a:p>
      </dsp:txBody>
      <dsp:txXfrm>
        <a:off x="2016252" y="264243"/>
        <a:ext cx="1440473" cy="1273370"/>
      </dsp:txXfrm>
    </dsp:sp>
    <dsp:sp modelId="{CE850DF3-2046-4119-A277-70EEF1CFF1C4}">
      <dsp:nvSpPr>
        <dsp:cNvPr id="0" name=""/>
        <dsp:cNvSpPr/>
      </dsp:nvSpPr>
      <dsp:spPr>
        <a:xfrm>
          <a:off x="3395017" y="0"/>
          <a:ext cx="2060709" cy="1800816"/>
        </a:xfrm>
        <a:prstGeom prst="ellipse">
          <a:avLst/>
        </a:prstGeom>
        <a:gradFill rotWithShape="0">
          <a:gsLst>
            <a:gs pos="0">
              <a:schemeClr val="accent4">
                <a:alpha val="50000"/>
                <a:hueOff val="0"/>
                <a:satOff val="0"/>
                <a:lumOff val="0"/>
                <a:alphaOff val="0"/>
                <a:tint val="98000"/>
                <a:lumMod val="110000"/>
              </a:schemeClr>
            </a:gs>
            <a:gs pos="84000">
              <a:schemeClr val="accent4">
                <a:alpha val="5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tx1"/>
        </a:fontRef>
      </dsp:style>
      <dsp:txBody>
        <a:bodyPr spcFirstLastPara="0" vert="horz" wrap="square" lIns="99105" tIns="15240" rIns="99105" bIns="15240" numCol="1" spcCol="1270" anchor="ctr" anchorCtr="0">
          <a:noAutofit/>
        </a:bodyPr>
        <a:lstStyle/>
        <a:p>
          <a:pPr marL="0" lvl="0" indent="0" algn="ctr" defTabSz="533400">
            <a:lnSpc>
              <a:spcPct val="90000"/>
            </a:lnSpc>
            <a:spcBef>
              <a:spcPct val="0"/>
            </a:spcBef>
            <a:spcAft>
              <a:spcPct val="35000"/>
            </a:spcAft>
            <a:buNone/>
          </a:pPr>
          <a:r>
            <a:rPr lang="en-US" sz="1200" b="1" kern="1200"/>
            <a:t>Female Only</a:t>
          </a:r>
        </a:p>
        <a:p>
          <a:pPr marL="0" lvl="0" indent="0" algn="ctr" defTabSz="533400">
            <a:lnSpc>
              <a:spcPct val="90000"/>
            </a:lnSpc>
            <a:spcBef>
              <a:spcPct val="0"/>
            </a:spcBef>
            <a:spcAft>
              <a:spcPct val="35000"/>
            </a:spcAft>
            <a:buNone/>
          </a:pPr>
          <a:endParaRPr lang="en-US" sz="1200" b="1" kern="1200"/>
        </a:p>
        <a:p>
          <a:pPr marL="0" lvl="0" indent="0" algn="ctr" defTabSz="533400">
            <a:lnSpc>
              <a:spcPct val="90000"/>
            </a:lnSpc>
            <a:spcBef>
              <a:spcPct val="0"/>
            </a:spcBef>
            <a:spcAft>
              <a:spcPct val="35000"/>
            </a:spcAft>
            <a:buNone/>
          </a:pPr>
          <a:r>
            <a:rPr lang="en-US" sz="1200" b="1" kern="1200"/>
            <a:t>Virgin Islands</a:t>
          </a:r>
          <a:endParaRPr lang="en-BB" sz="1200" b="1" kern="1200"/>
        </a:p>
      </dsp:txBody>
      <dsp:txXfrm>
        <a:off x="3696801" y="263723"/>
        <a:ext cx="1457141" cy="1273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672"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9153"/>
          <a:ext cx="2189894" cy="652881"/>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2053" y="2829153"/>
        <a:ext cx="2108284" cy="652881"/>
      </dsp:txXfrm>
    </dsp:sp>
    <dsp:sp modelId="{810D7AA7-A541-4507-BE7F-36CCF210089F}">
      <dsp:nvSpPr>
        <dsp:cNvPr id="0" name=""/>
        <dsp:cNvSpPr/>
      </dsp:nvSpPr>
      <dsp:spPr>
        <a:xfrm>
          <a:off x="177245" y="975623"/>
          <a:ext cx="1778194" cy="174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To start a presentation, go to the Slide Show tab, and select From Beginning.</a:t>
          </a:r>
          <a:endParaRPr lang="en-US" sz="1400" kern="1200"/>
        </a:p>
      </dsp:txBody>
      <dsp:txXfrm>
        <a:off x="177245" y="975623"/>
        <a:ext cx="1778194" cy="1748414"/>
      </dsp:txXfrm>
    </dsp:sp>
    <dsp:sp modelId="{E41E7729-FD3F-426D-804C-45BD60BD762D}">
      <dsp:nvSpPr>
        <dsp:cNvPr id="0" name=""/>
        <dsp:cNvSpPr/>
      </dsp:nvSpPr>
      <dsp:spPr>
        <a:xfrm rot="5400000">
          <a:off x="11907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2245673" y="2829153"/>
        <a:ext cx="1863454" cy="652881"/>
      </dsp:txXfrm>
    </dsp:sp>
    <dsp:sp modelId="{5E07F9E4-149C-4A89-848F-4ABDD305F0C5}">
      <dsp:nvSpPr>
        <dsp:cNvPr id="0" name=""/>
        <dsp:cNvSpPr/>
      </dsp:nvSpPr>
      <dsp:spPr>
        <a:xfrm>
          <a:off x="22576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To display Presenter view, in Slide Show view, on the control bar at the bottom left select the three dots, and then Show Presenter View. </a:t>
          </a:r>
          <a:endParaRPr lang="en-US" sz="1400" kern="1200"/>
        </a:p>
      </dsp:txBody>
      <dsp:txXfrm>
        <a:off x="2257644" y="975623"/>
        <a:ext cx="1778194" cy="1348781"/>
      </dsp:txXfrm>
    </dsp:sp>
    <dsp:sp modelId="{473F2067-7126-4D56-A328-5A8CFD3D8D52}">
      <dsp:nvSpPr>
        <dsp:cNvPr id="0" name=""/>
        <dsp:cNvSpPr/>
      </dsp:nvSpPr>
      <dsp:spPr>
        <a:xfrm rot="5400000">
          <a:off x="3271126"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4326072" y="2829153"/>
        <a:ext cx="1863454" cy="652881"/>
      </dsp:txXfrm>
    </dsp:sp>
    <dsp:sp modelId="{FD7B29F2-0D66-4B4B-BC8A-82DA23575305}">
      <dsp:nvSpPr>
        <dsp:cNvPr id="0" name=""/>
        <dsp:cNvSpPr/>
      </dsp:nvSpPr>
      <dsp:spPr>
        <a:xfrm>
          <a:off x="4338044"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During your presentation, the speaker notes are visible on your monitor, but aren't visible to the audience. </a:t>
          </a:r>
          <a:endParaRPr lang="en-US" sz="1400" kern="1200"/>
        </a:p>
      </dsp:txBody>
      <dsp:txXfrm>
        <a:off x="4338044" y="975623"/>
        <a:ext cx="1778194" cy="1348781"/>
      </dsp:txXfrm>
    </dsp:sp>
    <dsp:sp modelId="{A653CF83-944B-4F9F-97BC-7B4E2900BD00}">
      <dsp:nvSpPr>
        <dsp:cNvPr id="0" name=""/>
        <dsp:cNvSpPr/>
      </dsp:nvSpPr>
      <dsp:spPr>
        <a:xfrm rot="5400000">
          <a:off x="53515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43252"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6406472" y="2829153"/>
        <a:ext cx="1863454" cy="652881"/>
      </dsp:txXfrm>
    </dsp:sp>
    <dsp:sp modelId="{7B79155E-B59E-4D4A-9B12-9D9165E4D8AF}">
      <dsp:nvSpPr>
        <dsp:cNvPr id="0" name=""/>
        <dsp:cNvSpPr/>
      </dsp:nvSpPr>
      <dsp:spPr>
        <a:xfrm>
          <a:off x="64184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The Notes pane is a box that appears below each slide. Tap it to add notes. </a:t>
          </a:r>
          <a:endParaRPr lang="en-US" sz="1400" kern="1200"/>
        </a:p>
      </dsp:txBody>
      <dsp:txXfrm>
        <a:off x="6418443" y="975623"/>
        <a:ext cx="1778194" cy="1348781"/>
      </dsp:txXfrm>
    </dsp:sp>
    <dsp:sp modelId="{FA8B0413-748A-4D34-901A-10655751E633}">
      <dsp:nvSpPr>
        <dsp:cNvPr id="0" name=""/>
        <dsp:cNvSpPr/>
      </dsp:nvSpPr>
      <dsp:spPr>
        <a:xfrm rot="5400000">
          <a:off x="7431925" y="1762235"/>
          <a:ext cx="1958644" cy="175191"/>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23651" y="2829153"/>
          <a:ext cx="2189894" cy="652881"/>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Title</a:t>
          </a:r>
        </a:p>
      </dsp:txBody>
      <dsp:txXfrm>
        <a:off x="8486871" y="2829153"/>
        <a:ext cx="1863454" cy="652881"/>
      </dsp:txXfrm>
    </dsp:sp>
    <dsp:sp modelId="{B5A6EAC9-AF2B-412A-A97A-1F68D70AA897}">
      <dsp:nvSpPr>
        <dsp:cNvPr id="0" name=""/>
        <dsp:cNvSpPr/>
      </dsp:nvSpPr>
      <dsp:spPr>
        <a:xfrm>
          <a:off x="8498843" y="975623"/>
          <a:ext cx="1778194" cy="134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0" i="0" u="none" kern="1200"/>
            <a:t>If you don’t see the Notes pane or it is completely minimized, click Notes on the task bar across the bottom of the PowerPoint window. </a:t>
          </a:r>
          <a:endParaRPr lang="en-US" sz="1400" kern="1200"/>
        </a:p>
      </dsp:txBody>
      <dsp:txXfrm>
        <a:off x="8498843" y="975623"/>
        <a:ext cx="1778194" cy="134878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2/5/2024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4" name="Footer Placeholder 3"/>
          <p:cNvSpPr>
            <a:spLocks noGrp="1"/>
          </p:cNvSpPr>
          <p:nvPr>
            <p:ph type="ftr" sz="quarter" idx="11"/>
          </p:nvPr>
        </p:nvSpPr>
        <p:spPr/>
        <p:txBody>
          <a:bodyPr/>
          <a:lstStyle/>
          <a:p>
            <a:r>
              <a:rPr lang="en-US"/>
              <a:t>Sample Footer Text</a:t>
            </a:r>
          </a:p>
        </p:txBody>
      </p:sp>
      <p:sp>
        <p:nvSpPr>
          <p:cNvPr id="3" name="Date Placeholder 2"/>
          <p:cNvSpPr>
            <a:spLocks noGrp="1"/>
          </p:cNvSpPr>
          <p:nvPr>
            <p:ph type="dt" sz="half" idx="10"/>
          </p:nvPr>
        </p:nvSpPr>
        <p:spPr/>
        <p:txBody>
          <a:bodyPr/>
          <a:lstStyle/>
          <a:p>
            <a:r>
              <a:rPr lang="en-US"/>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dc.gov/diabetes/data/statistics-report/index.html" TargetMode="External"/><Relationship Id="rId2" Type="http://schemas.openxmlformats.org/officeDocument/2006/relationships/hyperlink" Target="https://gis.cdc.gov/grasp/diabetes/diabetesatlas.html" TargetMode="External"/><Relationship Id="rId1" Type="http://schemas.openxmlformats.org/officeDocument/2006/relationships/slideLayout" Target="../slideLayouts/slideLayout9.xml"/><Relationship Id="rId4" Type="http://schemas.openxmlformats.org/officeDocument/2006/relationships/hyperlink" Target="https://www.cdc.gov/nchs/pressroom/sosmap/diabetes_mortality/diabetes.ht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r>
              <a:rPr lang="en-US"/>
              <a:t>Rising incidence of diabetes in united states</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081528"/>
            <a:ext cx="11265408" cy="3310128"/>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609906" y="702156"/>
            <a:ext cx="3568661" cy="613460"/>
          </a:xfrm>
        </p:spPr>
        <p:txBody>
          <a:bodyPr vert="horz" lIns="91440" tIns="45720" rIns="91440" bIns="45720" rtlCol="0" anchor="b">
            <a:normAutofit/>
          </a:bodyPr>
          <a:lstStyle/>
          <a:p>
            <a:r>
              <a:rPr lang="en-US" b="0" kern="1200" cap="all" dirty="0">
                <a:latin typeface="+mj-lt"/>
                <a:ea typeface="+mj-ea"/>
                <a:cs typeface="+mj-cs"/>
              </a:rPr>
              <a:t>State </a:t>
            </a:r>
            <a:r>
              <a:rPr lang="en-US" dirty="0"/>
              <a:t>Analysis</a:t>
            </a:r>
            <a:endParaRPr lang="en-US" b="0" kern="1200" cap="all" dirty="0">
              <a:latin typeface="+mj-lt"/>
              <a:ea typeface="+mj-ea"/>
              <a:cs typeface="+mj-cs"/>
            </a:endParaRPr>
          </a:p>
        </p:txBody>
      </p:sp>
      <p:sp>
        <p:nvSpPr>
          <p:cNvPr id="10" name="TextBox 9">
            <a:extLst>
              <a:ext uri="{FF2B5EF4-FFF2-40B4-BE49-F238E27FC236}">
                <a16:creationId xmlns:a16="http://schemas.microsoft.com/office/drawing/2014/main" id="{96367165-927B-881B-1CAC-12D2868A3B25}"/>
              </a:ext>
            </a:extLst>
          </p:cNvPr>
          <p:cNvSpPr txBox="1"/>
          <p:nvPr/>
        </p:nvSpPr>
        <p:spPr>
          <a:xfrm>
            <a:off x="609906" y="1315616"/>
            <a:ext cx="3568661" cy="4659734"/>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pPr>
            <a:r>
              <a:rPr lang="en-US" sz="1300" kern="1200" dirty="0">
                <a:solidFill>
                  <a:schemeClr val="tx1">
                    <a:lumMod val="75000"/>
                    <a:lumOff val="25000"/>
                  </a:schemeClr>
                </a:solidFill>
                <a:latin typeface="+mn-lt"/>
                <a:ea typeface="+mn-ea"/>
                <a:cs typeface="+mn-cs"/>
              </a:rPr>
              <a:t>The dataset </a:t>
            </a:r>
            <a:r>
              <a:rPr lang="en-US" sz="1300" dirty="0">
                <a:solidFill>
                  <a:schemeClr val="tx1">
                    <a:lumMod val="75000"/>
                    <a:lumOff val="25000"/>
                  </a:schemeClr>
                </a:solidFill>
              </a:rPr>
              <a:t>contains information on state diagnosis, obesity rate, and physical inactivity rates from the years 2010, 2014, 2016, and 2018.</a:t>
            </a:r>
            <a:endParaRPr lang="en-US" sz="1300" kern="1200" dirty="0">
              <a:solidFill>
                <a:schemeClr val="tx1">
                  <a:lumMod val="75000"/>
                  <a:lumOff val="25000"/>
                </a:schemeClr>
              </a:solidFill>
              <a:latin typeface="+mn-lt"/>
              <a:ea typeface="+mn-ea"/>
              <a:cs typeface="+mn-cs"/>
            </a:endParaRPr>
          </a:p>
          <a:p>
            <a:pPr>
              <a:lnSpc>
                <a:spcPct val="90000"/>
              </a:lnSpc>
              <a:spcBef>
                <a:spcPct val="20000"/>
              </a:spcBef>
              <a:spcAft>
                <a:spcPts val="600"/>
              </a:spcAft>
              <a:buClr>
                <a:schemeClr val="accent1"/>
              </a:buClr>
              <a:buSzPct val="92000"/>
            </a:pPr>
            <a:r>
              <a:rPr lang="en-US" sz="1300" kern="1200" dirty="0">
                <a:solidFill>
                  <a:schemeClr val="tx1">
                    <a:lumMod val="75000"/>
                    <a:lumOff val="25000"/>
                  </a:schemeClr>
                </a:solidFill>
                <a:latin typeface="+mn-lt"/>
                <a:ea typeface="+mn-ea"/>
                <a:cs typeface="+mn-cs"/>
              </a:rPr>
              <a:t>Obesity rate and physical activity often correlate, as the obesity rate increased the physical activity tends to increase as well.</a:t>
            </a:r>
          </a:p>
          <a:p>
            <a:pPr>
              <a:lnSpc>
                <a:spcPct val="90000"/>
              </a:lnSpc>
              <a:spcBef>
                <a:spcPct val="20000"/>
              </a:spcBef>
              <a:spcAft>
                <a:spcPts val="600"/>
              </a:spcAft>
              <a:buClr>
                <a:schemeClr val="accent1"/>
              </a:buClr>
              <a:buSzPct val="92000"/>
            </a:pPr>
            <a:r>
              <a:rPr lang="en-US" sz="1300" dirty="0">
                <a:solidFill>
                  <a:schemeClr val="tx1">
                    <a:lumMod val="75000"/>
                    <a:lumOff val="25000"/>
                  </a:schemeClr>
                </a:solidFill>
              </a:rPr>
              <a:t>It is important to note that although obesity and physical activity correlate, they are not the same thing. Generally, states with a lower activity rate had a higher rate of obesity.</a:t>
            </a:r>
            <a:endParaRPr lang="en-US" sz="1300" kern="1200" dirty="0">
              <a:solidFill>
                <a:schemeClr val="tx1">
                  <a:lumMod val="75000"/>
                  <a:lumOff val="25000"/>
                </a:schemeClr>
              </a:solidFill>
              <a:latin typeface="+mn-lt"/>
              <a:ea typeface="+mn-ea"/>
              <a:cs typeface="+mn-cs"/>
            </a:endParaRPr>
          </a:p>
          <a:p>
            <a:pPr>
              <a:lnSpc>
                <a:spcPct val="90000"/>
              </a:lnSpc>
              <a:spcBef>
                <a:spcPct val="20000"/>
              </a:spcBef>
              <a:spcAft>
                <a:spcPts val="600"/>
              </a:spcAft>
              <a:buClr>
                <a:schemeClr val="accent1"/>
              </a:buClr>
              <a:buSzPct val="92000"/>
            </a:pPr>
            <a:r>
              <a:rPr lang="en-US" sz="1300" dirty="0">
                <a:solidFill>
                  <a:schemeClr val="tx1">
                    <a:lumMod val="75000"/>
                    <a:lumOff val="25000"/>
                  </a:schemeClr>
                </a:solidFill>
              </a:rPr>
              <a:t>A further analysis would be needed to identify definitive conclusions on the differences and correlation of the two datasets. There are many factors to health statistics, including regional and demographic differences that my play a role in diagnosis rates.</a:t>
            </a:r>
            <a:endParaRPr lang="en-US" sz="1300" kern="1200" dirty="0">
              <a:solidFill>
                <a:schemeClr val="tx1">
                  <a:lumMod val="75000"/>
                  <a:lumOff val="25000"/>
                </a:schemeClr>
              </a:solidFill>
              <a:latin typeface="+mn-lt"/>
              <a:ea typeface="+mn-ea"/>
              <a:cs typeface="+mn-cs"/>
            </a:endParaRPr>
          </a:p>
        </p:txBody>
      </p:sp>
      <p:pic>
        <p:nvPicPr>
          <p:cNvPr id="3" name="Picture 2">
            <a:extLst>
              <a:ext uri="{FF2B5EF4-FFF2-40B4-BE49-F238E27FC236}">
                <a16:creationId xmlns:a16="http://schemas.microsoft.com/office/drawing/2014/main" id="{66390F64-8737-DC83-375A-E9564BBDA943}"/>
              </a:ext>
            </a:extLst>
          </p:cNvPr>
          <p:cNvPicPr>
            <a:picLocks noChangeAspect="1"/>
          </p:cNvPicPr>
          <p:nvPr/>
        </p:nvPicPr>
        <p:blipFill>
          <a:blip r:embed="rId2"/>
          <a:stretch>
            <a:fillRect/>
          </a:stretch>
        </p:blipFill>
        <p:spPr>
          <a:xfrm>
            <a:off x="4433410" y="933146"/>
            <a:ext cx="7534656" cy="4991708"/>
          </a:xfrm>
          <a:prstGeom prst="rect">
            <a:avLst/>
          </a:prstGeom>
          <a:noFill/>
        </p:spPr>
      </p:pic>
      <p:sp>
        <p:nvSpPr>
          <p:cNvPr id="1041" name="Slide Number Placeholder 9">
            <a:extLst>
              <a:ext uri="{FF2B5EF4-FFF2-40B4-BE49-F238E27FC236}">
                <a16:creationId xmlns:a16="http://schemas.microsoft.com/office/drawing/2014/main" id="{6CA3A79D-5A2D-7061-388D-74AF42A21CA8}"/>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10</a:t>
            </a:fld>
            <a:endParaRPr lang="en-US"/>
          </a:p>
        </p:txBody>
      </p:sp>
    </p:spTree>
    <p:extLst>
      <p:ext uri="{BB962C8B-B14F-4D97-AF65-F5344CB8AC3E}">
        <p14:creationId xmlns:p14="http://schemas.microsoft.com/office/powerpoint/2010/main" val="191069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title"/>
          </p:nvPr>
        </p:nvSpPr>
        <p:spPr>
          <a:xfrm>
            <a:off x="581192" y="702155"/>
            <a:ext cx="3424138" cy="427905"/>
          </a:xfrm>
        </p:spPr>
        <p:txBody>
          <a:bodyPr anchor="b" anchorCtr="0">
            <a:normAutofit/>
          </a:bodyPr>
          <a:lstStyle/>
          <a:p>
            <a:pPr>
              <a:lnSpc>
                <a:spcPct val="90000"/>
              </a:lnSpc>
            </a:pPr>
            <a:r>
              <a:rPr lang="en-US" sz="2400"/>
              <a:t>correlations</a:t>
            </a:r>
          </a:p>
        </p:txBody>
      </p:sp>
      <p:sp>
        <p:nvSpPr>
          <p:cNvPr id="3" name="Subtitle 2">
            <a:extLst>
              <a:ext uri="{FF2B5EF4-FFF2-40B4-BE49-F238E27FC236}">
                <a16:creationId xmlns:a16="http://schemas.microsoft.com/office/drawing/2014/main" id="{C86A883B-8665-48D9-9BB4-5C046036F62E}"/>
              </a:ext>
            </a:extLst>
          </p:cNvPr>
          <p:cNvSpPr>
            <a:spLocks noGrp="1"/>
          </p:cNvSpPr>
          <p:nvPr>
            <p:ph idx="1"/>
          </p:nvPr>
        </p:nvSpPr>
        <p:spPr>
          <a:xfrm>
            <a:off x="581193" y="1130060"/>
            <a:ext cx="3424138" cy="5260504"/>
          </a:xfrm>
        </p:spPr>
        <p:txBody>
          <a:bodyPr anchor="ctr">
            <a:normAutofit/>
          </a:bodyPr>
          <a:lstStyle/>
          <a:p>
            <a:r>
              <a:rPr lang="en-US"/>
              <a:t>Walt Disney</a:t>
            </a:r>
          </a:p>
          <a:p>
            <a:r>
              <a:rPr lang="en-US"/>
              <a:t>The elderly have significantly higher rates</a:t>
            </a:r>
          </a:p>
          <a:p>
            <a:r>
              <a:rPr lang="en-US"/>
              <a:t>Men have slightly higher rates than women</a:t>
            </a:r>
          </a:p>
        </p:txBody>
      </p:sp>
      <p:pic>
        <p:nvPicPr>
          <p:cNvPr id="6" name="Picture Placeholder 5">
            <a:extLst>
              <a:ext uri="{FF2B5EF4-FFF2-40B4-BE49-F238E27FC236}">
                <a16:creationId xmlns:a16="http://schemas.microsoft.com/office/drawing/2014/main" id="{E6E4805E-E7F4-32F1-6F7B-60443B8DF6AA}"/>
              </a:ext>
            </a:extLst>
          </p:cNvPr>
          <p:cNvPicPr>
            <a:picLocks noGrp="1" noChangeAspect="1"/>
          </p:cNvPicPr>
          <p:nvPr>
            <p:ph type="pic" sz="quarter" idx="14"/>
          </p:nvPr>
        </p:nvPicPr>
        <p:blipFill rotWithShape="1">
          <a:blip r:embed="rId2"/>
          <a:srcRect r="2811"/>
          <a:stretch/>
        </p:blipFill>
        <p:spPr>
          <a:xfrm>
            <a:off x="10192870" y="3973238"/>
            <a:ext cx="1557169" cy="2418418"/>
          </a:xfrm>
          <a:prstGeom prst="rect">
            <a:avLst/>
          </a:prstGeom>
          <a:noFill/>
        </p:spPr>
      </p:pic>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anchor="ctr">
            <a:normAutofit/>
          </a:bodyPr>
          <a:lstStyle/>
          <a:p>
            <a:pPr>
              <a:spcAft>
                <a:spcPts val="600"/>
              </a:spcAft>
            </a:pPr>
            <a:r>
              <a:rPr lang="en-US"/>
              <a:t>Sample Footer Text</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11</a:t>
            </a:fld>
            <a:endParaRPr lang="en-US"/>
          </a:p>
        </p:txBody>
      </p:sp>
      <p:sp>
        <p:nvSpPr>
          <p:cNvPr id="10" name="Picture Placeholder 9">
            <a:extLst>
              <a:ext uri="{FF2B5EF4-FFF2-40B4-BE49-F238E27FC236}">
                <a16:creationId xmlns:a16="http://schemas.microsoft.com/office/drawing/2014/main" id="{CC29D7F5-5489-DD67-A5E8-360C3B822B27}"/>
              </a:ext>
            </a:extLst>
          </p:cNvPr>
          <p:cNvSpPr>
            <a:spLocks noGrp="1"/>
          </p:cNvSpPr>
          <p:nvPr>
            <p:ph type="pic" sz="quarter" idx="13"/>
          </p:nvPr>
        </p:nvSpPr>
        <p:spPr>
          <a:xfrm>
            <a:off x="10192869" y="640080"/>
            <a:ext cx="1557170" cy="3333158"/>
          </a:xfrm>
        </p:spPr>
        <p:txBody>
          <a:bodyPr/>
          <a:lstStyle/>
          <a:p>
            <a:endParaRPr lang="en-BB"/>
          </a:p>
        </p:txBody>
      </p:sp>
    </p:spTree>
    <p:extLst>
      <p:ext uri="{BB962C8B-B14F-4D97-AF65-F5344CB8AC3E}">
        <p14:creationId xmlns:p14="http://schemas.microsoft.com/office/powerpoint/2010/main" val="280973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535132"/>
          </a:xfrm>
        </p:spPr>
        <p:txBody>
          <a:bodyPr vert="horz" lIns="91440" tIns="45720" rIns="91440" bIns="45720" rtlCol="0" anchor="b">
            <a:normAutofit/>
          </a:bodyPr>
          <a:lstStyle/>
          <a:p>
            <a:r>
              <a:rPr lang="en-US" b="0" kern="1200" cap="all">
                <a:latin typeface="+mj-lt"/>
                <a:ea typeface="+mj-ea"/>
                <a:cs typeface="+mj-cs"/>
              </a:rPr>
              <a:t>Death rates</a:t>
            </a:r>
          </a:p>
        </p:txBody>
      </p:sp>
      <p:sp>
        <p:nvSpPr>
          <p:cNvPr id="10" name="TextBox 9">
            <a:extLst>
              <a:ext uri="{FF2B5EF4-FFF2-40B4-BE49-F238E27FC236}">
                <a16:creationId xmlns:a16="http://schemas.microsoft.com/office/drawing/2014/main" id="{96367165-927B-881B-1CAC-12D2868A3B25}"/>
              </a:ext>
            </a:extLst>
          </p:cNvPr>
          <p:cNvSpPr txBox="1"/>
          <p:nvPr/>
        </p:nvSpPr>
        <p:spPr>
          <a:xfrm>
            <a:off x="767857" y="1468583"/>
            <a:ext cx="3031852" cy="4369463"/>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92000"/>
            </a:pPr>
            <a:endParaRPr lang="en-US" sz="1200" kern="1200">
              <a:solidFill>
                <a:srgbClr val="FFFFFF"/>
              </a:solidFill>
              <a:latin typeface="+mn-lt"/>
              <a:ea typeface="+mn-ea"/>
              <a:cs typeface="+mn-cs"/>
            </a:endParaRPr>
          </a:p>
        </p:txBody>
      </p:sp>
      <p:sp>
        <p:nvSpPr>
          <p:cNvPr id="1033" name="Slide Number Placeholder 5">
            <a:extLst>
              <a:ext uri="{FF2B5EF4-FFF2-40B4-BE49-F238E27FC236}">
                <a16:creationId xmlns:a16="http://schemas.microsoft.com/office/drawing/2014/main" id="{903E6523-1A70-4B8F-AC16-A7CBE3DE45D5}"/>
              </a:ext>
            </a:extLst>
          </p:cNvPr>
          <p:cNvSpPr>
            <a:spLocks noGrp="1"/>
          </p:cNvSpPr>
          <p:nvPr>
            <p:ph type="sldNum" sz="quarter" idx="12"/>
          </p:nvPr>
        </p:nvSpPr>
        <p:spPr>
          <a:xfrm>
            <a:off x="10558300" y="6456916"/>
            <a:ext cx="1052510" cy="365125"/>
          </a:xfrm>
        </p:spPr>
        <p:txBody>
          <a:bodyPr/>
          <a:lstStyle/>
          <a:p>
            <a:pPr>
              <a:spcAft>
                <a:spcPts val="600"/>
              </a:spcAft>
            </a:pPr>
            <a:fld id="{3A98EE3D-8CD1-4C3F-BD1C-C98C9596463C}" type="slidenum">
              <a:rPr lang="en-US" smtClean="0"/>
              <a:pPr>
                <a:spcAft>
                  <a:spcPts val="600"/>
                </a:spcAft>
              </a:pPr>
              <a:t>12</a:t>
            </a:fld>
            <a:endParaRPr lang="en-US"/>
          </a:p>
        </p:txBody>
      </p:sp>
      <p:sp>
        <p:nvSpPr>
          <p:cNvPr id="4" name="TextBox 3">
            <a:extLst>
              <a:ext uri="{FF2B5EF4-FFF2-40B4-BE49-F238E27FC236}">
                <a16:creationId xmlns:a16="http://schemas.microsoft.com/office/drawing/2014/main" id="{734D2992-DEEA-7400-F4DC-56E7F01FFF8B}"/>
              </a:ext>
            </a:extLst>
          </p:cNvPr>
          <p:cNvSpPr txBox="1"/>
          <p:nvPr/>
        </p:nvSpPr>
        <p:spPr>
          <a:xfrm>
            <a:off x="767857" y="1560200"/>
            <a:ext cx="2954135" cy="4401205"/>
          </a:xfrm>
          <a:prstGeom prst="rect">
            <a:avLst/>
          </a:prstGeom>
          <a:noFill/>
        </p:spPr>
        <p:txBody>
          <a:bodyPr wrap="square" rtlCol="0">
            <a:spAutoFit/>
          </a:bodyPr>
          <a:lstStyle/>
          <a:p>
            <a:pPr marL="285750" indent="-285750">
              <a:buFont typeface="Arial" panose="020B0604020202020204" pitchFamily="34" charset="0"/>
              <a:buChar char="•"/>
            </a:pPr>
            <a:r>
              <a:rPr lang="en-US" sz="1400"/>
              <a:t>This bar chart shows the affect diabetes has on mortality rates in America from 2012 to 2021.</a:t>
            </a:r>
          </a:p>
          <a:p>
            <a:endParaRPr lang="en-US" sz="1400"/>
          </a:p>
          <a:p>
            <a:pPr marL="285750" indent="-285750">
              <a:buFont typeface="Arial" panose="020B0604020202020204" pitchFamily="34" charset="0"/>
              <a:buChar char="•"/>
            </a:pPr>
            <a:r>
              <a:rPr lang="en-US" sz="1400"/>
              <a:t>As shown Mississippi,  Arkansas, West Virginia are the top three states with the highest death rate percentages. </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We were expecting to show a clear separation between southern and northern states. However, the data shows some somewhat even ranges between states.</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The data shown paints a picture that is not just one diet type can lead to mortality but the American diet as a whole. </a:t>
            </a:r>
          </a:p>
        </p:txBody>
      </p:sp>
      <p:pic>
        <p:nvPicPr>
          <p:cNvPr id="3" name="Picture 2">
            <a:extLst>
              <a:ext uri="{FF2B5EF4-FFF2-40B4-BE49-F238E27FC236}">
                <a16:creationId xmlns:a16="http://schemas.microsoft.com/office/drawing/2014/main" id="{2CE0FA4D-C685-00BA-72BF-F72AA60B4C47}"/>
              </a:ext>
            </a:extLst>
          </p:cNvPr>
          <p:cNvPicPr>
            <a:picLocks noChangeAspect="1"/>
          </p:cNvPicPr>
          <p:nvPr/>
        </p:nvPicPr>
        <p:blipFill>
          <a:blip r:embed="rId2"/>
          <a:stretch>
            <a:fillRect/>
          </a:stretch>
        </p:blipFill>
        <p:spPr>
          <a:xfrm>
            <a:off x="4270249" y="688873"/>
            <a:ext cx="7449804" cy="5657850"/>
          </a:xfrm>
          <a:prstGeom prst="rect">
            <a:avLst/>
          </a:prstGeom>
        </p:spPr>
      </p:pic>
    </p:spTree>
    <p:extLst>
      <p:ext uri="{BB962C8B-B14F-4D97-AF65-F5344CB8AC3E}">
        <p14:creationId xmlns:p14="http://schemas.microsoft.com/office/powerpoint/2010/main" val="4032159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581192" y="3986411"/>
            <a:ext cx="3568661" cy="1872388"/>
          </a:xfrm>
        </p:spPr>
        <p:txBody>
          <a:bodyPr/>
          <a:lstStyle/>
          <a:p>
            <a:r>
              <a:rPr lang="en-US"/>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9162288"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lstStyle/>
          <a:p>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13</a:t>
            </a:fld>
            <a:endParaRPr lang="en-US"/>
          </a:p>
        </p:txBody>
      </p:sp>
      <p:pic>
        <p:nvPicPr>
          <p:cNvPr id="12" name="Picture Placeholder 11">
            <a:extLst>
              <a:ext uri="{FF2B5EF4-FFF2-40B4-BE49-F238E27FC236}">
                <a16:creationId xmlns:a16="http://schemas.microsoft.com/office/drawing/2014/main" id="{6C04F02C-DDDB-EDE9-3DBA-472CF4DE8E68}"/>
              </a:ext>
            </a:extLst>
          </p:cNvPr>
          <p:cNvPicPr>
            <a:picLocks noGrp="1" noChangeAspect="1"/>
          </p:cNvPicPr>
          <p:nvPr>
            <p:ph type="pic" sz="quarter" idx="15"/>
          </p:nvPr>
        </p:nvPicPr>
        <p:blipFill>
          <a:blip r:embed="rId4"/>
          <a:srcRect l="8258" r="8258"/>
          <a:stretch>
            <a:fillRect/>
          </a:stretch>
        </p:blipFill>
        <p:spPr>
          <a:prstGeom prst="rect">
            <a:avLst/>
          </a:prstGeom>
        </p:spPr>
      </p:pic>
      <p:pic>
        <p:nvPicPr>
          <p:cNvPr id="19" name="Picture Placeholder 18">
            <a:extLst>
              <a:ext uri="{FF2B5EF4-FFF2-40B4-BE49-F238E27FC236}">
                <a16:creationId xmlns:a16="http://schemas.microsoft.com/office/drawing/2014/main" id="{6CC9442E-4FB5-39D6-9B18-72FBCF5FEBDB}"/>
              </a:ext>
            </a:extLst>
          </p:cNvPr>
          <p:cNvPicPr>
            <a:picLocks noGrp="1" noChangeAspect="1"/>
          </p:cNvPicPr>
          <p:nvPr>
            <p:ph type="pic" sz="quarter" idx="14"/>
          </p:nvPr>
        </p:nvPicPr>
        <p:blipFill>
          <a:blip r:embed="rId5"/>
          <a:srcRect t="3701" b="3701"/>
          <a:stretch>
            <a:fillRect/>
          </a:stretch>
        </p:blipFill>
        <p:spPr>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5297118" cy="559716"/>
          </a:xfrm>
        </p:spPr>
        <p:txBody>
          <a:bodyPr>
            <a:normAutofit/>
          </a:bodyPr>
          <a:lstStyle/>
          <a:p>
            <a:r>
              <a:rPr lang="en-US"/>
              <a:t>Conclusion of project</a:t>
            </a:r>
          </a:p>
        </p:txBody>
      </p:sp>
      <p:sp>
        <p:nvSpPr>
          <p:cNvPr id="3" name="Content Placeholder 2">
            <a:extLst>
              <a:ext uri="{FF2B5EF4-FFF2-40B4-BE49-F238E27FC236}">
                <a16:creationId xmlns:a16="http://schemas.microsoft.com/office/drawing/2014/main" id="{75982AA6-9E74-43FC-B452-142C7571DCCC}"/>
              </a:ext>
            </a:extLst>
          </p:cNvPr>
          <p:cNvSpPr>
            <a:spLocks noGrp="1"/>
          </p:cNvSpPr>
          <p:nvPr>
            <p:ph idx="1"/>
          </p:nvPr>
        </p:nvSpPr>
        <p:spPr>
          <a:xfrm>
            <a:off x="609906" y="1335024"/>
            <a:ext cx="8268918" cy="4640326"/>
          </a:xfrm>
        </p:spPr>
        <p:txBody>
          <a:bodyPr>
            <a:normAutofit fontScale="92500" lnSpcReduction="10000"/>
          </a:bodyPr>
          <a:lstStyle/>
          <a:p>
            <a:r>
              <a:rPr lang="en-US"/>
              <a:t>Limitations</a:t>
            </a:r>
          </a:p>
          <a:p>
            <a:pPr marL="285750" indent="-285750">
              <a:buFont typeface="Arial" panose="020B0604020202020204" pitchFamily="34" charset="0"/>
              <a:buChar char="•"/>
            </a:pPr>
            <a:r>
              <a:rPr lang="en-US"/>
              <a:t>Complete years of data to combine datasets. Difficulty in comparing multiple demographics by state and years.</a:t>
            </a:r>
          </a:p>
          <a:p>
            <a:pPr marL="285750" indent="-285750">
              <a:buFont typeface="Arial" panose="020B0604020202020204" pitchFamily="34" charset="0"/>
              <a:buChar char="•"/>
            </a:pPr>
            <a:r>
              <a:rPr lang="en-US"/>
              <a:t>Limited information on dietary impacts for diabetes diagnosis.</a:t>
            </a:r>
          </a:p>
          <a:p>
            <a:pPr marL="285750" indent="-285750">
              <a:buFont typeface="Arial" panose="020B0604020202020204" pitchFamily="34" charset="0"/>
              <a:buChar char="•"/>
            </a:pPr>
            <a:r>
              <a:rPr lang="en-US"/>
              <a:t>Time constraints for finding and compiling datasets, datasets initially found did not benefit the analysis processes.</a:t>
            </a:r>
          </a:p>
          <a:p>
            <a:pPr marL="285750" indent="-285750">
              <a:buFont typeface="Arial" panose="020B0604020202020204" pitchFamily="34" charset="0"/>
              <a:buChar char="•"/>
            </a:pPr>
            <a:endParaRPr lang="en-US"/>
          </a:p>
          <a:p>
            <a:r>
              <a:rPr lang="en-US"/>
              <a:t>Lessons Learned</a:t>
            </a:r>
          </a:p>
          <a:p>
            <a:pPr marL="285750" indent="-285750">
              <a:buFont typeface="Arial" panose="020B0604020202020204" pitchFamily="34" charset="0"/>
              <a:buChar char="•"/>
            </a:pPr>
            <a:r>
              <a:rPr lang="en-US"/>
              <a:t>Finding better datasets to support additional analysis on nutrition, further demographics i.e. race, ethnicity, income, population etc.</a:t>
            </a:r>
          </a:p>
          <a:p>
            <a:pPr marL="285750" indent="-285750">
              <a:buFont typeface="Arial" panose="020B0604020202020204" pitchFamily="34" charset="0"/>
              <a:buChar char="•"/>
            </a:pPr>
            <a:r>
              <a:rPr lang="en-US"/>
              <a:t>The ability to have more time to engage in team project work, this could have resulted in a more in-depth scope of work.</a:t>
            </a:r>
          </a:p>
          <a:p>
            <a:pPr marL="285750" indent="-285750">
              <a:buFont typeface="Arial" panose="020B0604020202020204" pitchFamily="34" charset="0"/>
              <a:buChar char="•"/>
            </a:pPr>
            <a:r>
              <a:rPr lang="en-US"/>
              <a:t>More experience in working through GitHub and shared environments Git Push/Pull. Practicing in GitHub for constant changing environment and working within a team.</a:t>
            </a:r>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fld id="{3A98EE3D-8CD1-4C3F-BD1C-C98C9596463C}" type="slidenum">
              <a:rPr lang="en-US" smtClean="0"/>
              <a:t>14</a:t>
            </a:fld>
            <a:endParaRPr lang="en-US"/>
          </a:p>
        </p:txBody>
      </p:sp>
    </p:spTree>
    <p:extLst>
      <p:ext uri="{BB962C8B-B14F-4D97-AF65-F5344CB8AC3E}">
        <p14:creationId xmlns:p14="http://schemas.microsoft.com/office/powerpoint/2010/main" val="2261619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81193" y="729658"/>
            <a:ext cx="11029616" cy="988332"/>
          </a:xfrm>
        </p:spPr>
        <p:txBody>
          <a:bodyPr/>
          <a:lstStyle/>
          <a:p>
            <a:r>
              <a:rPr lang="en-US"/>
              <a:t>references</a:t>
            </a:r>
          </a:p>
        </p:txBody>
      </p:sp>
      <p:sp>
        <p:nvSpPr>
          <p:cNvPr id="4" name="Content Placeholder 3">
            <a:extLst>
              <a:ext uri="{FF2B5EF4-FFF2-40B4-BE49-F238E27FC236}">
                <a16:creationId xmlns:a16="http://schemas.microsoft.com/office/drawing/2014/main" id="{DFFA8F6C-85B2-40F8-9392-16F12DC2D8CA}"/>
              </a:ext>
            </a:extLst>
          </p:cNvPr>
          <p:cNvSpPr>
            <a:spLocks noGrp="1"/>
          </p:cNvSpPr>
          <p:nvPr>
            <p:ph sz="half" idx="2"/>
          </p:nvPr>
        </p:nvSpPr>
        <p:spPr>
          <a:xfrm>
            <a:off x="581193" y="1819656"/>
            <a:ext cx="11029615" cy="4041395"/>
          </a:xfrm>
        </p:spPr>
        <p:txBody>
          <a:bodyPr/>
          <a:lstStyle/>
          <a:p>
            <a:r>
              <a:rPr lang="en-US">
                <a:hlinkClick r:id="rId2"/>
              </a:rPr>
              <a:t>https://gis.cdc.gov/grasp/diabetes/diabetesatlas.html</a:t>
            </a:r>
            <a:endParaRPr lang="en-US"/>
          </a:p>
          <a:p>
            <a:r>
              <a:rPr lang="en-US">
                <a:hlinkClick r:id="rId3"/>
              </a:rPr>
              <a:t>https://www.cdc.gov/diabetes/data/statistics-report/index.html</a:t>
            </a:r>
            <a:endParaRPr lang="en-US"/>
          </a:p>
          <a:p>
            <a:r>
              <a:rPr lang="en-US">
                <a:hlinkClick r:id="rId4"/>
              </a:rPr>
              <a:t>https://www.cdc.gov/nchs/pressroom/sosmap/diabetes_mortality/diabetes.htm</a:t>
            </a:r>
            <a:endParaRPr lang="en-US"/>
          </a:p>
          <a:p>
            <a:endParaRPr lang="en-US"/>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15</a:t>
            </a:fld>
            <a:endParaRPr lang="en-US"/>
          </a:p>
        </p:txBody>
      </p:sp>
    </p:spTree>
    <p:extLst>
      <p:ext uri="{BB962C8B-B14F-4D97-AF65-F5344CB8AC3E}">
        <p14:creationId xmlns:p14="http://schemas.microsoft.com/office/powerpoint/2010/main" val="171540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1C6D-2105-499D-AAC9-8AA51C7BCD1C}"/>
              </a:ext>
            </a:extLst>
          </p:cNvPr>
          <p:cNvSpPr>
            <a:spLocks noGrp="1"/>
          </p:cNvSpPr>
          <p:nvPr>
            <p:ph type="title"/>
          </p:nvPr>
        </p:nvSpPr>
        <p:spPr>
          <a:xfrm>
            <a:off x="581193" y="729658"/>
            <a:ext cx="11029616" cy="988332"/>
          </a:xfrm>
        </p:spPr>
        <p:txBody>
          <a:bodyPr/>
          <a:lstStyle/>
          <a:p>
            <a:r>
              <a:rPr lang="en-US"/>
              <a:t>Additional Content</a:t>
            </a:r>
          </a:p>
        </p:txBody>
      </p:sp>
      <p:sp>
        <p:nvSpPr>
          <p:cNvPr id="3" name="Text Placeholder 2">
            <a:extLst>
              <a:ext uri="{FF2B5EF4-FFF2-40B4-BE49-F238E27FC236}">
                <a16:creationId xmlns:a16="http://schemas.microsoft.com/office/drawing/2014/main" id="{A66E3F61-BE12-4984-92C8-2D390FC81C5A}"/>
              </a:ext>
            </a:extLst>
          </p:cNvPr>
          <p:cNvSpPr>
            <a:spLocks noGrp="1"/>
          </p:cNvSpPr>
          <p:nvPr>
            <p:ph type="body" idx="1"/>
          </p:nvPr>
        </p:nvSpPr>
        <p:spPr>
          <a:xfrm>
            <a:off x="581191" y="2250891"/>
            <a:ext cx="3200400" cy="557784"/>
          </a:xfrm>
        </p:spPr>
        <p:txBody>
          <a:bodyPr/>
          <a:lstStyle/>
          <a:p>
            <a:r>
              <a:rPr lang="en-US"/>
              <a:t>Subtitle</a:t>
            </a:r>
          </a:p>
        </p:txBody>
      </p:sp>
      <p:sp>
        <p:nvSpPr>
          <p:cNvPr id="4" name="Content Placeholder 3">
            <a:extLst>
              <a:ext uri="{FF2B5EF4-FFF2-40B4-BE49-F238E27FC236}">
                <a16:creationId xmlns:a16="http://schemas.microsoft.com/office/drawing/2014/main" id="{B74F0951-7481-4639-9C9D-3D4F73328068}"/>
              </a:ext>
            </a:extLst>
          </p:cNvPr>
          <p:cNvSpPr>
            <a:spLocks noGrp="1"/>
          </p:cNvSpPr>
          <p:nvPr>
            <p:ph sz="half" idx="2"/>
          </p:nvPr>
        </p:nvSpPr>
        <p:spPr>
          <a:xfrm>
            <a:off x="581194" y="2926052"/>
            <a:ext cx="3200400" cy="2934999"/>
          </a:xfrm>
        </p:spPr>
        <p:txBody>
          <a:bodyPr/>
          <a:lstStyle/>
          <a:p>
            <a:pPr lvl="0"/>
            <a:r>
              <a:rPr lang="en-US"/>
              <a:t>Add text, images, art, and videos. </a:t>
            </a:r>
          </a:p>
          <a:p>
            <a:pPr lvl="0"/>
            <a:r>
              <a:rPr lang="en-US"/>
              <a:t>Add transitions, animations, and motion. </a:t>
            </a:r>
          </a:p>
          <a:p>
            <a:pPr lvl="0"/>
            <a:r>
              <a:rPr lang="en-US"/>
              <a:t>Save to OneDrive, to get to your presentations from your computer, tablet, or phone.</a:t>
            </a:r>
          </a:p>
        </p:txBody>
      </p:sp>
      <p:sp>
        <p:nvSpPr>
          <p:cNvPr id="5" name="Text Placeholder 4">
            <a:extLst>
              <a:ext uri="{FF2B5EF4-FFF2-40B4-BE49-F238E27FC236}">
                <a16:creationId xmlns:a16="http://schemas.microsoft.com/office/drawing/2014/main" id="{7C46BAE5-62C6-45E6-AE3B-F2C878DE791C}"/>
              </a:ext>
            </a:extLst>
          </p:cNvPr>
          <p:cNvSpPr>
            <a:spLocks noGrp="1"/>
          </p:cNvSpPr>
          <p:nvPr>
            <p:ph type="body" sz="quarter" idx="3"/>
          </p:nvPr>
        </p:nvSpPr>
        <p:spPr>
          <a:xfrm>
            <a:off x="4412343" y="2250891"/>
            <a:ext cx="3200400" cy="553373"/>
          </a:xfrm>
        </p:spPr>
        <p:txBody>
          <a:bodyPr/>
          <a:lstStyle/>
          <a:p>
            <a:r>
              <a:rPr lang="en-US"/>
              <a:t>Subtitle</a:t>
            </a:r>
          </a:p>
        </p:txBody>
      </p:sp>
      <p:sp>
        <p:nvSpPr>
          <p:cNvPr id="6" name="Content Placeholder 5">
            <a:extLst>
              <a:ext uri="{FF2B5EF4-FFF2-40B4-BE49-F238E27FC236}">
                <a16:creationId xmlns:a16="http://schemas.microsoft.com/office/drawing/2014/main" id="{DFC1B606-1E53-4BEB-BB22-45DEDA24E343}"/>
              </a:ext>
            </a:extLst>
          </p:cNvPr>
          <p:cNvSpPr>
            <a:spLocks noGrp="1"/>
          </p:cNvSpPr>
          <p:nvPr>
            <p:ph sz="quarter" idx="4"/>
          </p:nvPr>
        </p:nvSpPr>
        <p:spPr>
          <a:xfrm>
            <a:off x="4412341" y="2926051"/>
            <a:ext cx="3200400" cy="2934999"/>
          </a:xfrm>
        </p:spPr>
        <p:txBody>
          <a:bodyPr/>
          <a:lstStyle/>
          <a:p>
            <a:r>
              <a:rPr lang="en-US"/>
              <a:t>Open the Design Ideas pane for instant slide makeovers. </a:t>
            </a:r>
          </a:p>
          <a:p>
            <a:r>
              <a:rPr lang="en-US"/>
              <a:t>When we have design ideas, we’ll show them to you right there. </a:t>
            </a:r>
          </a:p>
        </p:txBody>
      </p:sp>
      <p:sp>
        <p:nvSpPr>
          <p:cNvPr id="7" name="Text Placeholder 6">
            <a:extLst>
              <a:ext uri="{FF2B5EF4-FFF2-40B4-BE49-F238E27FC236}">
                <a16:creationId xmlns:a16="http://schemas.microsoft.com/office/drawing/2014/main" id="{076A29D4-190B-46E6-ADC4-18C7FEA91AF4}"/>
              </a:ext>
            </a:extLst>
          </p:cNvPr>
          <p:cNvSpPr>
            <a:spLocks noGrp="1"/>
          </p:cNvSpPr>
          <p:nvPr>
            <p:ph type="body" sz="quarter" idx="13"/>
          </p:nvPr>
        </p:nvSpPr>
        <p:spPr>
          <a:xfrm>
            <a:off x="8243499" y="2250891"/>
            <a:ext cx="3200400" cy="553373"/>
          </a:xfrm>
        </p:spPr>
        <p:txBody>
          <a:bodyPr/>
          <a:lstStyle/>
          <a:p>
            <a:r>
              <a:rPr lang="en-US"/>
              <a:t>Subtitle</a:t>
            </a:r>
          </a:p>
        </p:txBody>
      </p:sp>
      <p:sp>
        <p:nvSpPr>
          <p:cNvPr id="8" name="Content Placeholder 7">
            <a:extLst>
              <a:ext uri="{FF2B5EF4-FFF2-40B4-BE49-F238E27FC236}">
                <a16:creationId xmlns:a16="http://schemas.microsoft.com/office/drawing/2014/main" id="{4FC948D5-69A8-4B5A-9607-64D0F8DA7F5E}"/>
              </a:ext>
            </a:extLst>
          </p:cNvPr>
          <p:cNvSpPr>
            <a:spLocks noGrp="1"/>
          </p:cNvSpPr>
          <p:nvPr>
            <p:ph sz="quarter" idx="14"/>
          </p:nvPr>
        </p:nvSpPr>
        <p:spPr>
          <a:xfrm>
            <a:off x="8243497" y="2926051"/>
            <a:ext cx="3200400" cy="2934999"/>
          </a:xfrm>
        </p:spPr>
        <p:txBody>
          <a:bodyPr/>
          <a:lstStyle/>
          <a:p>
            <a:r>
              <a:rPr lang="en-US"/>
              <a:t>This PowerPoint theme uses its own unique set of colors, fonts, and effects to create the overall look and feel of these slides. </a:t>
            </a:r>
          </a:p>
          <a:p>
            <a:r>
              <a:rPr lang="en-US"/>
              <a:t>PowerPoint has tons of themes to give your presentation just the right personality. </a:t>
            </a:r>
          </a:p>
          <a:p>
            <a:endParaRPr lang="en-US"/>
          </a:p>
        </p:txBody>
      </p:sp>
      <p:sp>
        <p:nvSpPr>
          <p:cNvPr id="10" name="Footer Placeholder 9">
            <a:extLst>
              <a:ext uri="{FF2B5EF4-FFF2-40B4-BE49-F238E27FC236}">
                <a16:creationId xmlns:a16="http://schemas.microsoft.com/office/drawing/2014/main" id="{DB3A5D52-6C62-483D-B596-AA67C9226361}"/>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11" name="Slide Number Placeholder 10">
            <a:extLst>
              <a:ext uri="{FF2B5EF4-FFF2-40B4-BE49-F238E27FC236}">
                <a16:creationId xmlns:a16="http://schemas.microsoft.com/office/drawing/2014/main" id="{02C172DF-96EA-4F88-908B-161810E4540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16</a:t>
            </a:fld>
            <a:endParaRPr lang="en-US"/>
          </a:p>
        </p:txBody>
      </p:sp>
    </p:spTree>
    <p:extLst>
      <p:ext uri="{BB962C8B-B14F-4D97-AF65-F5344CB8AC3E}">
        <p14:creationId xmlns:p14="http://schemas.microsoft.com/office/powerpoint/2010/main" val="3305518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E637-6C9C-485F-AF41-E8410EC71E3F}"/>
              </a:ext>
            </a:extLst>
          </p:cNvPr>
          <p:cNvSpPr>
            <a:spLocks noGrp="1"/>
          </p:cNvSpPr>
          <p:nvPr>
            <p:ph type="title"/>
          </p:nvPr>
        </p:nvSpPr>
        <p:spPr/>
        <p:txBody>
          <a:bodyPr/>
          <a:lstStyle/>
          <a:p>
            <a:r>
              <a:rPr lang="en-US"/>
              <a:t>Timeline</a:t>
            </a:r>
          </a:p>
        </p:txBody>
      </p:sp>
      <p:sp>
        <p:nvSpPr>
          <p:cNvPr id="5" name="Footer Placeholder 4">
            <a:extLst>
              <a:ext uri="{FF2B5EF4-FFF2-40B4-BE49-F238E27FC236}">
                <a16:creationId xmlns:a16="http://schemas.microsoft.com/office/drawing/2014/main" id="{089BEA28-F6E8-4DD1-9A64-07CA2228CCF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B2C4556-246D-4E49-AEDB-521D1C50F0D0}"/>
              </a:ext>
            </a:extLst>
          </p:cNvPr>
          <p:cNvSpPr>
            <a:spLocks noGrp="1"/>
          </p:cNvSpPr>
          <p:nvPr>
            <p:ph type="sldNum" sz="quarter" idx="12"/>
          </p:nvPr>
        </p:nvSpPr>
        <p:spPr/>
        <p:txBody>
          <a:bodyPr/>
          <a:lstStyle/>
          <a:p>
            <a:fld id="{3A98EE3D-8CD1-4C3F-BD1C-C98C9596463C}" type="slidenum">
              <a:rPr lang="en-US" smtClean="0"/>
              <a:pPr/>
              <a:t>17</a:t>
            </a:fld>
            <a:endParaRPr lang="en-US"/>
          </a:p>
        </p:txBody>
      </p:sp>
      <p:graphicFrame>
        <p:nvGraphicFramePr>
          <p:cNvPr id="13" name="Content Placeholder 6" descr="Timeline placeholder ">
            <a:extLst>
              <a:ext uri="{FF2B5EF4-FFF2-40B4-BE49-F238E27FC236}">
                <a16:creationId xmlns:a16="http://schemas.microsoft.com/office/drawing/2014/main" id="{36CD7C1F-EB09-4D4A-B747-6E1FD459E5FC}"/>
              </a:ext>
            </a:extLst>
          </p:cNvPr>
          <p:cNvGraphicFramePr>
            <a:graphicFrameLocks noGrp="1"/>
          </p:cNvGraphicFramePr>
          <p:nvPr>
            <p:ph idx="1"/>
            <p:extLst>
              <p:ext uri="{D42A27DB-BD31-4B8C-83A1-F6EECF244321}">
                <p14:modId xmlns:p14="http://schemas.microsoft.com/office/powerpoint/2010/main" val="290034642"/>
              </p:ext>
            </p:extLst>
          </p:nvPr>
        </p:nvGraphicFramePr>
        <p:xfrm>
          <a:off x="841248"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85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a:t>Table</a:t>
            </a:r>
          </a:p>
        </p:txBody>
      </p:sp>
      <p:graphicFrame>
        <p:nvGraphicFramePr>
          <p:cNvPr id="4" name="Table 4">
            <a:extLst>
              <a:ext uri="{FF2B5EF4-FFF2-40B4-BE49-F238E27FC236}">
                <a16:creationId xmlns:a16="http://schemas.microsoft.com/office/drawing/2014/main" id="{54AD1D44-DC62-4EDE-9AB1-216F86019B50}"/>
              </a:ext>
            </a:extLst>
          </p:cNvPr>
          <p:cNvGraphicFramePr>
            <a:graphicFrameLocks noGrp="1"/>
          </p:cNvGraphicFramePr>
          <p:nvPr>
            <p:ph idx="1"/>
            <p:extLst>
              <p:ext uri="{D42A27DB-BD31-4B8C-83A1-F6EECF244321}">
                <p14:modId xmlns:p14="http://schemas.microsoft.com/office/powerpoint/2010/main" val="1039468766"/>
              </p:ext>
            </p:extLst>
          </p:nvPr>
        </p:nvGraphicFramePr>
        <p:xfrm>
          <a:off x="581025" y="2341563"/>
          <a:ext cx="11029950" cy="2829250"/>
        </p:xfrm>
        <a:graphic>
          <a:graphicData uri="http://schemas.openxmlformats.org/drawingml/2006/table">
            <a:tbl>
              <a:tblPr firstRow="1" bandRow="1">
                <a:tableStyleId>{912C8C85-51F0-491E-9774-3900AFEF0FD7}</a:tableStyleId>
              </a:tblPr>
              <a:tblGrid>
                <a:gridCol w="2205990">
                  <a:extLst>
                    <a:ext uri="{9D8B030D-6E8A-4147-A177-3AD203B41FA5}">
                      <a16:colId xmlns:a16="http://schemas.microsoft.com/office/drawing/2014/main" val="4236822780"/>
                    </a:ext>
                  </a:extLst>
                </a:gridCol>
                <a:gridCol w="2205990">
                  <a:extLst>
                    <a:ext uri="{9D8B030D-6E8A-4147-A177-3AD203B41FA5}">
                      <a16:colId xmlns:a16="http://schemas.microsoft.com/office/drawing/2014/main" val="2015361192"/>
                    </a:ext>
                  </a:extLst>
                </a:gridCol>
                <a:gridCol w="2205990">
                  <a:extLst>
                    <a:ext uri="{9D8B030D-6E8A-4147-A177-3AD203B41FA5}">
                      <a16:colId xmlns:a16="http://schemas.microsoft.com/office/drawing/2014/main" val="3949478847"/>
                    </a:ext>
                  </a:extLst>
                </a:gridCol>
                <a:gridCol w="2205990">
                  <a:extLst>
                    <a:ext uri="{9D8B030D-6E8A-4147-A177-3AD203B41FA5}">
                      <a16:colId xmlns:a16="http://schemas.microsoft.com/office/drawing/2014/main" val="1296369091"/>
                    </a:ext>
                  </a:extLst>
                </a:gridCol>
                <a:gridCol w="2205990">
                  <a:extLst>
                    <a:ext uri="{9D8B030D-6E8A-4147-A177-3AD203B41FA5}">
                      <a16:colId xmlns:a16="http://schemas.microsoft.com/office/drawing/2014/main" val="3942228740"/>
                    </a:ext>
                  </a:extLst>
                </a:gridCol>
              </a:tblGrid>
              <a:tr h="565850">
                <a:tc>
                  <a:txBody>
                    <a:bodyPr/>
                    <a:lstStyle/>
                    <a:p>
                      <a:pPr algn="ctr"/>
                      <a:endParaRPr lang="en-US"/>
                    </a:p>
                  </a:txBody>
                  <a:tcPr anchor="ctr"/>
                </a:tc>
                <a:tc>
                  <a:txBody>
                    <a:bodyPr/>
                    <a:lstStyle/>
                    <a:p>
                      <a:pPr algn="ctr"/>
                      <a:r>
                        <a:rPr lang="en-US"/>
                        <a:t>Category 1</a:t>
                      </a:r>
                    </a:p>
                  </a:txBody>
                  <a:tcPr anchor="ctr"/>
                </a:tc>
                <a:tc>
                  <a:txBody>
                    <a:bodyPr/>
                    <a:lstStyle/>
                    <a:p>
                      <a:pPr algn="ctr"/>
                      <a:r>
                        <a:rPr lang="en-US"/>
                        <a:t>Category 2</a:t>
                      </a:r>
                    </a:p>
                  </a:txBody>
                  <a:tcPr anchor="ctr"/>
                </a:tc>
                <a:tc>
                  <a:txBody>
                    <a:bodyPr/>
                    <a:lstStyle/>
                    <a:p>
                      <a:pPr algn="ctr"/>
                      <a:r>
                        <a:rPr lang="en-US"/>
                        <a:t>Category 3</a:t>
                      </a:r>
                    </a:p>
                  </a:txBody>
                  <a:tcPr anchor="ctr"/>
                </a:tc>
                <a:tc>
                  <a:txBody>
                    <a:bodyPr/>
                    <a:lstStyle/>
                    <a:p>
                      <a:pPr algn="ctr"/>
                      <a:r>
                        <a:rPr lang="en-US"/>
                        <a:t>Category 4</a:t>
                      </a:r>
                    </a:p>
                  </a:txBody>
                  <a:tcPr anchor="ctr"/>
                </a:tc>
                <a:extLst>
                  <a:ext uri="{0D108BD9-81ED-4DB2-BD59-A6C34878D82A}">
                    <a16:rowId xmlns:a16="http://schemas.microsoft.com/office/drawing/2014/main" val="2133776202"/>
                  </a:ext>
                </a:extLst>
              </a:tr>
              <a:tr h="565850">
                <a:tc>
                  <a:txBody>
                    <a:bodyPr/>
                    <a:lstStyle/>
                    <a:p>
                      <a:pPr algn="ctr"/>
                      <a:r>
                        <a:rPr lang="en-US"/>
                        <a:t>Item 1</a:t>
                      </a:r>
                    </a:p>
                  </a:txBody>
                  <a:tcPr anchor="ctr"/>
                </a:tc>
                <a:tc>
                  <a:txBody>
                    <a:bodyPr/>
                    <a:lstStyle/>
                    <a:p>
                      <a:pPr algn="ctr"/>
                      <a:r>
                        <a:rPr lang="en-US"/>
                        <a:t>4.5</a:t>
                      </a:r>
                    </a:p>
                  </a:txBody>
                  <a:tcPr anchor="ctr"/>
                </a:tc>
                <a:tc>
                  <a:txBody>
                    <a:bodyPr/>
                    <a:lstStyle/>
                    <a:p>
                      <a:pPr algn="ctr"/>
                      <a:r>
                        <a:rPr lang="en-US"/>
                        <a:t>2.3</a:t>
                      </a:r>
                    </a:p>
                  </a:txBody>
                  <a:tcPr anchor="ctr"/>
                </a:tc>
                <a:tc>
                  <a:txBody>
                    <a:bodyPr/>
                    <a:lstStyle/>
                    <a:p>
                      <a:pPr algn="ctr"/>
                      <a:r>
                        <a:rPr lang="en-US"/>
                        <a:t>1.7</a:t>
                      </a:r>
                    </a:p>
                  </a:txBody>
                  <a:tcPr anchor="ctr"/>
                </a:tc>
                <a:tc>
                  <a:txBody>
                    <a:bodyPr/>
                    <a:lstStyle/>
                    <a:p>
                      <a:pPr algn="ctr"/>
                      <a:r>
                        <a:rPr lang="en-US"/>
                        <a:t>5.0</a:t>
                      </a:r>
                    </a:p>
                  </a:txBody>
                  <a:tcPr anchor="ctr"/>
                </a:tc>
                <a:extLst>
                  <a:ext uri="{0D108BD9-81ED-4DB2-BD59-A6C34878D82A}">
                    <a16:rowId xmlns:a16="http://schemas.microsoft.com/office/drawing/2014/main" val="207903711"/>
                  </a:ext>
                </a:extLst>
              </a:tr>
              <a:tr h="565850">
                <a:tc>
                  <a:txBody>
                    <a:bodyPr/>
                    <a:lstStyle/>
                    <a:p>
                      <a:pPr algn="ctr"/>
                      <a:r>
                        <a:rPr lang="en-US"/>
                        <a:t>Item 2</a:t>
                      </a:r>
                    </a:p>
                  </a:txBody>
                  <a:tcPr anchor="ctr"/>
                </a:tc>
                <a:tc>
                  <a:txBody>
                    <a:bodyPr/>
                    <a:lstStyle/>
                    <a:p>
                      <a:pPr algn="ctr"/>
                      <a:r>
                        <a:rPr lang="en-US"/>
                        <a:t>3.2</a:t>
                      </a:r>
                    </a:p>
                  </a:txBody>
                  <a:tcPr anchor="ctr"/>
                </a:tc>
                <a:tc>
                  <a:txBody>
                    <a:bodyPr/>
                    <a:lstStyle/>
                    <a:p>
                      <a:pPr algn="ctr"/>
                      <a:r>
                        <a:rPr lang="en-US"/>
                        <a:t>5.1</a:t>
                      </a:r>
                    </a:p>
                  </a:txBody>
                  <a:tcPr anchor="ctr"/>
                </a:tc>
                <a:tc>
                  <a:txBody>
                    <a:bodyPr/>
                    <a:lstStyle/>
                    <a:p>
                      <a:pPr algn="ctr"/>
                      <a:r>
                        <a:rPr lang="en-US"/>
                        <a:t>4.4</a:t>
                      </a:r>
                    </a:p>
                  </a:txBody>
                  <a:tcPr anchor="ctr"/>
                </a:tc>
                <a:tc>
                  <a:txBody>
                    <a:bodyPr/>
                    <a:lstStyle/>
                    <a:p>
                      <a:pPr algn="ctr"/>
                      <a:r>
                        <a:rPr lang="en-US"/>
                        <a:t>3.0</a:t>
                      </a:r>
                    </a:p>
                  </a:txBody>
                  <a:tcPr anchor="ctr"/>
                </a:tc>
                <a:extLst>
                  <a:ext uri="{0D108BD9-81ED-4DB2-BD59-A6C34878D82A}">
                    <a16:rowId xmlns:a16="http://schemas.microsoft.com/office/drawing/2014/main" val="2775520469"/>
                  </a:ext>
                </a:extLst>
              </a:tr>
              <a:tr h="565850">
                <a:tc>
                  <a:txBody>
                    <a:bodyPr/>
                    <a:lstStyle/>
                    <a:p>
                      <a:pPr algn="ctr"/>
                      <a:r>
                        <a:rPr lang="en-US"/>
                        <a:t>Item 3</a:t>
                      </a:r>
                    </a:p>
                  </a:txBody>
                  <a:tcPr anchor="ctr"/>
                </a:tc>
                <a:tc>
                  <a:txBody>
                    <a:bodyPr/>
                    <a:lstStyle/>
                    <a:p>
                      <a:pPr algn="ctr"/>
                      <a:r>
                        <a:rPr lang="en-US"/>
                        <a:t>2.1</a:t>
                      </a:r>
                    </a:p>
                  </a:txBody>
                  <a:tcPr anchor="ctr"/>
                </a:tc>
                <a:tc>
                  <a:txBody>
                    <a:bodyPr/>
                    <a:lstStyle/>
                    <a:p>
                      <a:pPr algn="ctr"/>
                      <a:r>
                        <a:rPr lang="en-US"/>
                        <a:t>1.7</a:t>
                      </a:r>
                    </a:p>
                  </a:txBody>
                  <a:tcPr anchor="ctr"/>
                </a:tc>
                <a:tc>
                  <a:txBody>
                    <a:bodyPr/>
                    <a:lstStyle/>
                    <a:p>
                      <a:pPr algn="ctr"/>
                      <a:r>
                        <a:rPr lang="en-US"/>
                        <a:t>2.5</a:t>
                      </a:r>
                    </a:p>
                  </a:txBody>
                  <a:tcPr anchor="ctr"/>
                </a:tc>
                <a:tc>
                  <a:txBody>
                    <a:bodyPr/>
                    <a:lstStyle/>
                    <a:p>
                      <a:pPr algn="ctr"/>
                      <a:r>
                        <a:rPr lang="en-US"/>
                        <a:t>2.8</a:t>
                      </a:r>
                    </a:p>
                  </a:txBody>
                  <a:tcPr anchor="ctr"/>
                </a:tc>
                <a:extLst>
                  <a:ext uri="{0D108BD9-81ED-4DB2-BD59-A6C34878D82A}">
                    <a16:rowId xmlns:a16="http://schemas.microsoft.com/office/drawing/2014/main" val="823048677"/>
                  </a:ext>
                </a:extLst>
              </a:tr>
              <a:tr h="565850">
                <a:tc>
                  <a:txBody>
                    <a:bodyPr/>
                    <a:lstStyle/>
                    <a:p>
                      <a:pPr algn="ctr"/>
                      <a:r>
                        <a:rPr lang="en-US"/>
                        <a:t>Item 4</a:t>
                      </a:r>
                    </a:p>
                  </a:txBody>
                  <a:tcPr anchor="ctr"/>
                </a:tc>
                <a:tc>
                  <a:txBody>
                    <a:bodyPr/>
                    <a:lstStyle/>
                    <a:p>
                      <a:pPr algn="ctr"/>
                      <a:r>
                        <a:rPr lang="en-US"/>
                        <a:t>4.5</a:t>
                      </a:r>
                    </a:p>
                  </a:txBody>
                  <a:tcPr anchor="ctr"/>
                </a:tc>
                <a:tc>
                  <a:txBody>
                    <a:bodyPr/>
                    <a:lstStyle/>
                    <a:p>
                      <a:pPr algn="ctr"/>
                      <a:r>
                        <a:rPr lang="en-US"/>
                        <a:t>2.2</a:t>
                      </a:r>
                    </a:p>
                  </a:txBody>
                  <a:tcPr anchor="ctr"/>
                </a:tc>
                <a:tc>
                  <a:txBody>
                    <a:bodyPr/>
                    <a:lstStyle/>
                    <a:p>
                      <a:pPr algn="ctr"/>
                      <a:r>
                        <a:rPr lang="en-US"/>
                        <a:t>1.7</a:t>
                      </a:r>
                    </a:p>
                  </a:txBody>
                  <a:tcPr anchor="ctr"/>
                </a:tc>
                <a:tc>
                  <a:txBody>
                    <a:bodyPr/>
                    <a:lstStyle/>
                    <a:p>
                      <a:pPr algn="ctr"/>
                      <a:r>
                        <a:rPr lang="en-US"/>
                        <a:t>7.0</a:t>
                      </a:r>
                    </a:p>
                  </a:txBody>
                  <a:tcPr anchor="ctr"/>
                </a:tc>
                <a:extLst>
                  <a:ext uri="{0D108BD9-81ED-4DB2-BD59-A6C34878D82A}">
                    <a16:rowId xmlns:a16="http://schemas.microsoft.com/office/drawing/2014/main" val="2822982816"/>
                  </a:ext>
                </a:extLst>
              </a:tr>
            </a:tbl>
          </a:graphicData>
        </a:graphic>
      </p:graphicFrame>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18</a:t>
            </a:fld>
            <a:endParaRPr lang="en-US"/>
          </a:p>
        </p:txBody>
      </p:sp>
    </p:spTree>
    <p:extLst>
      <p:ext uri="{BB962C8B-B14F-4D97-AF65-F5344CB8AC3E}">
        <p14:creationId xmlns:p14="http://schemas.microsoft.com/office/powerpoint/2010/main" val="384801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731520"/>
            <a:ext cx="11029616" cy="987552"/>
          </a:xfrm>
        </p:spPr>
        <p:txBody>
          <a:bodyPr/>
          <a:lstStyle/>
          <a:p>
            <a:r>
              <a:rPr lang="en-US"/>
              <a:t>Table</a:t>
            </a:r>
          </a:p>
        </p:txBody>
      </p:sp>
      <p:graphicFrame>
        <p:nvGraphicFramePr>
          <p:cNvPr id="4" name="Table 4">
            <a:extLst>
              <a:ext uri="{FF2B5EF4-FFF2-40B4-BE49-F238E27FC236}">
                <a16:creationId xmlns:a16="http://schemas.microsoft.com/office/drawing/2014/main" id="{54AD1D44-DC62-4EDE-9AB1-216F86019B50}"/>
              </a:ext>
            </a:extLst>
          </p:cNvPr>
          <p:cNvGraphicFramePr>
            <a:graphicFrameLocks noGrp="1"/>
          </p:cNvGraphicFramePr>
          <p:nvPr>
            <p:ph idx="1"/>
          </p:nvPr>
        </p:nvGraphicFramePr>
        <p:xfrm>
          <a:off x="581025" y="2341563"/>
          <a:ext cx="11029950" cy="2829250"/>
        </p:xfrm>
        <a:graphic>
          <a:graphicData uri="http://schemas.openxmlformats.org/drawingml/2006/table">
            <a:tbl>
              <a:tblPr firstRow="1" bandRow="1">
                <a:tableStyleId>{912C8C85-51F0-491E-9774-3900AFEF0FD7}</a:tableStyleId>
              </a:tblPr>
              <a:tblGrid>
                <a:gridCol w="2205990">
                  <a:extLst>
                    <a:ext uri="{9D8B030D-6E8A-4147-A177-3AD203B41FA5}">
                      <a16:colId xmlns:a16="http://schemas.microsoft.com/office/drawing/2014/main" val="4236822780"/>
                    </a:ext>
                  </a:extLst>
                </a:gridCol>
                <a:gridCol w="2205990">
                  <a:extLst>
                    <a:ext uri="{9D8B030D-6E8A-4147-A177-3AD203B41FA5}">
                      <a16:colId xmlns:a16="http://schemas.microsoft.com/office/drawing/2014/main" val="2015361192"/>
                    </a:ext>
                  </a:extLst>
                </a:gridCol>
                <a:gridCol w="2205990">
                  <a:extLst>
                    <a:ext uri="{9D8B030D-6E8A-4147-A177-3AD203B41FA5}">
                      <a16:colId xmlns:a16="http://schemas.microsoft.com/office/drawing/2014/main" val="3949478847"/>
                    </a:ext>
                  </a:extLst>
                </a:gridCol>
                <a:gridCol w="2205990">
                  <a:extLst>
                    <a:ext uri="{9D8B030D-6E8A-4147-A177-3AD203B41FA5}">
                      <a16:colId xmlns:a16="http://schemas.microsoft.com/office/drawing/2014/main" val="1296369091"/>
                    </a:ext>
                  </a:extLst>
                </a:gridCol>
                <a:gridCol w="2205990">
                  <a:extLst>
                    <a:ext uri="{9D8B030D-6E8A-4147-A177-3AD203B41FA5}">
                      <a16:colId xmlns:a16="http://schemas.microsoft.com/office/drawing/2014/main" val="3942228740"/>
                    </a:ext>
                  </a:extLst>
                </a:gridCol>
              </a:tblGrid>
              <a:tr h="565850">
                <a:tc>
                  <a:txBody>
                    <a:bodyPr/>
                    <a:lstStyle/>
                    <a:p>
                      <a:pPr algn="ctr"/>
                      <a:endParaRPr lang="en-US"/>
                    </a:p>
                  </a:txBody>
                  <a:tcPr anchor="ctr"/>
                </a:tc>
                <a:tc>
                  <a:txBody>
                    <a:bodyPr/>
                    <a:lstStyle/>
                    <a:p>
                      <a:pPr algn="ctr"/>
                      <a:r>
                        <a:rPr lang="en-US"/>
                        <a:t>Category 1</a:t>
                      </a:r>
                    </a:p>
                  </a:txBody>
                  <a:tcPr anchor="ctr"/>
                </a:tc>
                <a:tc>
                  <a:txBody>
                    <a:bodyPr/>
                    <a:lstStyle/>
                    <a:p>
                      <a:pPr algn="ctr"/>
                      <a:r>
                        <a:rPr lang="en-US"/>
                        <a:t>Category 2</a:t>
                      </a:r>
                    </a:p>
                  </a:txBody>
                  <a:tcPr anchor="ctr"/>
                </a:tc>
                <a:tc>
                  <a:txBody>
                    <a:bodyPr/>
                    <a:lstStyle/>
                    <a:p>
                      <a:pPr algn="ctr"/>
                      <a:r>
                        <a:rPr lang="en-US"/>
                        <a:t>Category 3</a:t>
                      </a:r>
                    </a:p>
                  </a:txBody>
                  <a:tcPr anchor="ctr"/>
                </a:tc>
                <a:tc>
                  <a:txBody>
                    <a:bodyPr/>
                    <a:lstStyle/>
                    <a:p>
                      <a:pPr algn="ctr"/>
                      <a:r>
                        <a:rPr lang="en-US"/>
                        <a:t>Category 4</a:t>
                      </a:r>
                    </a:p>
                  </a:txBody>
                  <a:tcPr anchor="ctr"/>
                </a:tc>
                <a:extLst>
                  <a:ext uri="{0D108BD9-81ED-4DB2-BD59-A6C34878D82A}">
                    <a16:rowId xmlns:a16="http://schemas.microsoft.com/office/drawing/2014/main" val="2133776202"/>
                  </a:ext>
                </a:extLst>
              </a:tr>
              <a:tr h="565850">
                <a:tc>
                  <a:txBody>
                    <a:bodyPr/>
                    <a:lstStyle/>
                    <a:p>
                      <a:pPr algn="ctr"/>
                      <a:r>
                        <a:rPr lang="en-US"/>
                        <a:t>Item 1</a:t>
                      </a:r>
                    </a:p>
                  </a:txBody>
                  <a:tcPr anchor="ctr"/>
                </a:tc>
                <a:tc>
                  <a:txBody>
                    <a:bodyPr/>
                    <a:lstStyle/>
                    <a:p>
                      <a:pPr algn="ctr"/>
                      <a:r>
                        <a:rPr lang="en-US"/>
                        <a:t>4.5</a:t>
                      </a:r>
                    </a:p>
                  </a:txBody>
                  <a:tcPr anchor="ctr"/>
                </a:tc>
                <a:tc>
                  <a:txBody>
                    <a:bodyPr/>
                    <a:lstStyle/>
                    <a:p>
                      <a:pPr algn="ctr"/>
                      <a:r>
                        <a:rPr lang="en-US"/>
                        <a:t>2.3</a:t>
                      </a:r>
                    </a:p>
                  </a:txBody>
                  <a:tcPr anchor="ctr"/>
                </a:tc>
                <a:tc>
                  <a:txBody>
                    <a:bodyPr/>
                    <a:lstStyle/>
                    <a:p>
                      <a:pPr algn="ctr"/>
                      <a:r>
                        <a:rPr lang="en-US"/>
                        <a:t>1.7</a:t>
                      </a:r>
                    </a:p>
                  </a:txBody>
                  <a:tcPr anchor="ctr"/>
                </a:tc>
                <a:tc>
                  <a:txBody>
                    <a:bodyPr/>
                    <a:lstStyle/>
                    <a:p>
                      <a:pPr algn="ctr"/>
                      <a:r>
                        <a:rPr lang="en-US"/>
                        <a:t>5.0</a:t>
                      </a:r>
                    </a:p>
                  </a:txBody>
                  <a:tcPr anchor="ctr"/>
                </a:tc>
                <a:extLst>
                  <a:ext uri="{0D108BD9-81ED-4DB2-BD59-A6C34878D82A}">
                    <a16:rowId xmlns:a16="http://schemas.microsoft.com/office/drawing/2014/main" val="207903711"/>
                  </a:ext>
                </a:extLst>
              </a:tr>
              <a:tr h="565850">
                <a:tc>
                  <a:txBody>
                    <a:bodyPr/>
                    <a:lstStyle/>
                    <a:p>
                      <a:pPr algn="ctr"/>
                      <a:r>
                        <a:rPr lang="en-US"/>
                        <a:t>Item 2</a:t>
                      </a:r>
                    </a:p>
                  </a:txBody>
                  <a:tcPr anchor="ctr"/>
                </a:tc>
                <a:tc>
                  <a:txBody>
                    <a:bodyPr/>
                    <a:lstStyle/>
                    <a:p>
                      <a:pPr algn="ctr"/>
                      <a:r>
                        <a:rPr lang="en-US"/>
                        <a:t>3.2</a:t>
                      </a:r>
                    </a:p>
                  </a:txBody>
                  <a:tcPr anchor="ctr"/>
                </a:tc>
                <a:tc>
                  <a:txBody>
                    <a:bodyPr/>
                    <a:lstStyle/>
                    <a:p>
                      <a:pPr algn="ctr"/>
                      <a:r>
                        <a:rPr lang="en-US"/>
                        <a:t>5.1</a:t>
                      </a:r>
                    </a:p>
                  </a:txBody>
                  <a:tcPr anchor="ctr"/>
                </a:tc>
                <a:tc>
                  <a:txBody>
                    <a:bodyPr/>
                    <a:lstStyle/>
                    <a:p>
                      <a:pPr algn="ctr"/>
                      <a:r>
                        <a:rPr lang="en-US"/>
                        <a:t>4.4</a:t>
                      </a:r>
                    </a:p>
                  </a:txBody>
                  <a:tcPr anchor="ctr"/>
                </a:tc>
                <a:tc>
                  <a:txBody>
                    <a:bodyPr/>
                    <a:lstStyle/>
                    <a:p>
                      <a:pPr algn="ctr"/>
                      <a:r>
                        <a:rPr lang="en-US"/>
                        <a:t>3.0</a:t>
                      </a:r>
                    </a:p>
                  </a:txBody>
                  <a:tcPr anchor="ctr"/>
                </a:tc>
                <a:extLst>
                  <a:ext uri="{0D108BD9-81ED-4DB2-BD59-A6C34878D82A}">
                    <a16:rowId xmlns:a16="http://schemas.microsoft.com/office/drawing/2014/main" val="2775520469"/>
                  </a:ext>
                </a:extLst>
              </a:tr>
              <a:tr h="565850">
                <a:tc>
                  <a:txBody>
                    <a:bodyPr/>
                    <a:lstStyle/>
                    <a:p>
                      <a:pPr algn="ctr"/>
                      <a:r>
                        <a:rPr lang="en-US"/>
                        <a:t>Item 3</a:t>
                      </a:r>
                    </a:p>
                  </a:txBody>
                  <a:tcPr anchor="ctr"/>
                </a:tc>
                <a:tc>
                  <a:txBody>
                    <a:bodyPr/>
                    <a:lstStyle/>
                    <a:p>
                      <a:pPr algn="ctr"/>
                      <a:r>
                        <a:rPr lang="en-US"/>
                        <a:t>2.1</a:t>
                      </a:r>
                    </a:p>
                  </a:txBody>
                  <a:tcPr anchor="ctr"/>
                </a:tc>
                <a:tc>
                  <a:txBody>
                    <a:bodyPr/>
                    <a:lstStyle/>
                    <a:p>
                      <a:pPr algn="ctr"/>
                      <a:r>
                        <a:rPr lang="en-US"/>
                        <a:t>1.7</a:t>
                      </a:r>
                    </a:p>
                  </a:txBody>
                  <a:tcPr anchor="ctr"/>
                </a:tc>
                <a:tc>
                  <a:txBody>
                    <a:bodyPr/>
                    <a:lstStyle/>
                    <a:p>
                      <a:pPr algn="ctr"/>
                      <a:r>
                        <a:rPr lang="en-US"/>
                        <a:t>2.5</a:t>
                      </a:r>
                    </a:p>
                  </a:txBody>
                  <a:tcPr anchor="ctr"/>
                </a:tc>
                <a:tc>
                  <a:txBody>
                    <a:bodyPr/>
                    <a:lstStyle/>
                    <a:p>
                      <a:pPr algn="ctr"/>
                      <a:r>
                        <a:rPr lang="en-US"/>
                        <a:t>2.8</a:t>
                      </a:r>
                    </a:p>
                  </a:txBody>
                  <a:tcPr anchor="ctr"/>
                </a:tc>
                <a:extLst>
                  <a:ext uri="{0D108BD9-81ED-4DB2-BD59-A6C34878D82A}">
                    <a16:rowId xmlns:a16="http://schemas.microsoft.com/office/drawing/2014/main" val="823048677"/>
                  </a:ext>
                </a:extLst>
              </a:tr>
              <a:tr h="565850">
                <a:tc>
                  <a:txBody>
                    <a:bodyPr/>
                    <a:lstStyle/>
                    <a:p>
                      <a:pPr algn="ctr"/>
                      <a:r>
                        <a:rPr lang="en-US"/>
                        <a:t>Item 4</a:t>
                      </a:r>
                    </a:p>
                  </a:txBody>
                  <a:tcPr anchor="ctr"/>
                </a:tc>
                <a:tc>
                  <a:txBody>
                    <a:bodyPr/>
                    <a:lstStyle/>
                    <a:p>
                      <a:pPr algn="ctr"/>
                      <a:r>
                        <a:rPr lang="en-US"/>
                        <a:t>4.5</a:t>
                      </a:r>
                    </a:p>
                  </a:txBody>
                  <a:tcPr anchor="ctr"/>
                </a:tc>
                <a:tc>
                  <a:txBody>
                    <a:bodyPr/>
                    <a:lstStyle/>
                    <a:p>
                      <a:pPr algn="ctr"/>
                      <a:r>
                        <a:rPr lang="en-US"/>
                        <a:t>2.2</a:t>
                      </a:r>
                    </a:p>
                  </a:txBody>
                  <a:tcPr anchor="ctr"/>
                </a:tc>
                <a:tc>
                  <a:txBody>
                    <a:bodyPr/>
                    <a:lstStyle/>
                    <a:p>
                      <a:pPr algn="ctr"/>
                      <a:r>
                        <a:rPr lang="en-US"/>
                        <a:t>1.7</a:t>
                      </a:r>
                    </a:p>
                  </a:txBody>
                  <a:tcPr anchor="ctr"/>
                </a:tc>
                <a:tc>
                  <a:txBody>
                    <a:bodyPr/>
                    <a:lstStyle/>
                    <a:p>
                      <a:pPr algn="ctr"/>
                      <a:r>
                        <a:rPr lang="en-US"/>
                        <a:t>7.0</a:t>
                      </a:r>
                    </a:p>
                  </a:txBody>
                  <a:tcPr anchor="ctr"/>
                </a:tc>
                <a:extLst>
                  <a:ext uri="{0D108BD9-81ED-4DB2-BD59-A6C34878D82A}">
                    <a16:rowId xmlns:a16="http://schemas.microsoft.com/office/drawing/2014/main" val="2822982816"/>
                  </a:ext>
                </a:extLst>
              </a:tr>
            </a:tbl>
          </a:graphicData>
        </a:graphic>
      </p:graphicFrame>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19</a:t>
            </a:fld>
            <a:endParaRPr lang="en-US"/>
          </a:p>
        </p:txBody>
      </p:sp>
    </p:spTree>
    <p:extLst>
      <p:ext uri="{BB962C8B-B14F-4D97-AF65-F5344CB8AC3E}">
        <p14:creationId xmlns:p14="http://schemas.microsoft.com/office/powerpoint/2010/main" val="34967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7B37-3ABF-424E-9128-F20C2B7250DC}"/>
              </a:ext>
            </a:extLst>
          </p:cNvPr>
          <p:cNvSpPr>
            <a:spLocks noGrp="1"/>
          </p:cNvSpPr>
          <p:nvPr>
            <p:ph type="title"/>
          </p:nvPr>
        </p:nvSpPr>
        <p:spPr>
          <a:xfrm>
            <a:off x="581192" y="731520"/>
            <a:ext cx="11029616" cy="987552"/>
          </a:xfrm>
        </p:spPr>
        <p:txBody>
          <a:bodyPr/>
          <a:lstStyle/>
          <a:p>
            <a:r>
              <a:rPr lang="en-US"/>
              <a:t>team</a:t>
            </a:r>
          </a:p>
        </p:txBody>
      </p:sp>
      <p:pic>
        <p:nvPicPr>
          <p:cNvPr id="39" name="Picture Placeholder 38" descr="headshot">
            <a:extLst>
              <a:ext uri="{FF2B5EF4-FFF2-40B4-BE49-F238E27FC236}">
                <a16:creationId xmlns:a16="http://schemas.microsoft.com/office/drawing/2014/main" id="{E466E07E-6A58-47B7-808A-0880A72AF6C0}"/>
              </a:ext>
            </a:extLst>
          </p:cNvPr>
          <p:cNvPicPr>
            <a:picLocks noGrp="1" noChangeAspect="1"/>
          </p:cNvPicPr>
          <p:nvPr>
            <p:ph type="pic" sz="quarter" idx="13"/>
          </p:nvPr>
        </p:nvPicPr>
        <p:blipFill rotWithShape="1">
          <a:blip r:embed="rId2"/>
          <a:srcRect t="119" b="119"/>
          <a:stretch/>
        </p:blipFill>
        <p:spPr>
          <a:xfrm>
            <a:off x="588612" y="2800318"/>
            <a:ext cx="2560320" cy="1764792"/>
          </a:xfrm>
        </p:spPr>
      </p:pic>
      <p:sp>
        <p:nvSpPr>
          <p:cNvPr id="31" name="Text Placeholder 30">
            <a:extLst>
              <a:ext uri="{FF2B5EF4-FFF2-40B4-BE49-F238E27FC236}">
                <a16:creationId xmlns:a16="http://schemas.microsoft.com/office/drawing/2014/main" id="{D3D3D04B-7F08-4393-B600-71020269B3CD}"/>
              </a:ext>
            </a:extLst>
          </p:cNvPr>
          <p:cNvSpPr>
            <a:spLocks noGrp="1"/>
          </p:cNvSpPr>
          <p:nvPr>
            <p:ph type="body" sz="quarter" idx="17"/>
          </p:nvPr>
        </p:nvSpPr>
        <p:spPr>
          <a:xfrm>
            <a:off x="588612" y="4633986"/>
            <a:ext cx="2560320" cy="347662"/>
          </a:xfrm>
        </p:spPr>
        <p:txBody>
          <a:bodyPr/>
          <a:lstStyle/>
          <a:p>
            <a:r>
              <a:rPr lang="en-US"/>
              <a:t>Rayon King</a:t>
            </a:r>
          </a:p>
        </p:txBody>
      </p:sp>
      <p:pic>
        <p:nvPicPr>
          <p:cNvPr id="40" name="Picture Placeholder 39" descr="headshot">
            <a:extLst>
              <a:ext uri="{FF2B5EF4-FFF2-40B4-BE49-F238E27FC236}">
                <a16:creationId xmlns:a16="http://schemas.microsoft.com/office/drawing/2014/main" id="{4ECA96D6-27D2-49DA-AF2F-78E4129FF869}"/>
              </a:ext>
            </a:extLst>
          </p:cNvPr>
          <p:cNvPicPr>
            <a:picLocks noGrp="1" noChangeAspect="1"/>
          </p:cNvPicPr>
          <p:nvPr>
            <p:ph type="pic" sz="quarter" idx="14"/>
          </p:nvPr>
        </p:nvPicPr>
        <p:blipFill rotWithShape="1">
          <a:blip r:embed="rId3"/>
          <a:srcRect t="119" b="119"/>
          <a:stretch/>
        </p:blipFill>
        <p:spPr>
          <a:xfrm>
            <a:off x="3413623" y="2800318"/>
            <a:ext cx="2560320" cy="1764792"/>
          </a:xfrm>
        </p:spPr>
      </p:pic>
      <p:sp>
        <p:nvSpPr>
          <p:cNvPr id="33" name="Text Placeholder 32">
            <a:extLst>
              <a:ext uri="{FF2B5EF4-FFF2-40B4-BE49-F238E27FC236}">
                <a16:creationId xmlns:a16="http://schemas.microsoft.com/office/drawing/2014/main" id="{936A8D66-1E4C-4AD8-B246-75CD04E1619B}"/>
              </a:ext>
            </a:extLst>
          </p:cNvPr>
          <p:cNvSpPr>
            <a:spLocks noGrp="1"/>
          </p:cNvSpPr>
          <p:nvPr>
            <p:ph type="body" sz="quarter" idx="19"/>
          </p:nvPr>
        </p:nvSpPr>
        <p:spPr>
          <a:xfrm>
            <a:off x="3413623" y="4633986"/>
            <a:ext cx="2560320" cy="347662"/>
          </a:xfrm>
        </p:spPr>
        <p:txBody>
          <a:bodyPr/>
          <a:lstStyle/>
          <a:p>
            <a:r>
              <a:rPr lang="en-US"/>
              <a:t>Dominic Familette</a:t>
            </a:r>
          </a:p>
        </p:txBody>
      </p:sp>
      <p:pic>
        <p:nvPicPr>
          <p:cNvPr id="41" name="Picture Placeholder 40" descr="headshot">
            <a:extLst>
              <a:ext uri="{FF2B5EF4-FFF2-40B4-BE49-F238E27FC236}">
                <a16:creationId xmlns:a16="http://schemas.microsoft.com/office/drawing/2014/main" id="{EE97ABA0-2ED1-47B6-914A-93B03606C490}"/>
              </a:ext>
            </a:extLst>
          </p:cNvPr>
          <p:cNvPicPr>
            <a:picLocks noGrp="1" noChangeAspect="1"/>
          </p:cNvPicPr>
          <p:nvPr>
            <p:ph type="pic" sz="quarter" idx="15"/>
          </p:nvPr>
        </p:nvPicPr>
        <p:blipFill rotWithShape="1">
          <a:blip r:embed="rId4"/>
          <a:srcRect t="1" b="1"/>
          <a:stretch/>
        </p:blipFill>
        <p:spPr>
          <a:xfrm>
            <a:off x="6224179" y="2800318"/>
            <a:ext cx="2560320" cy="1764792"/>
          </a:xfrm>
        </p:spPr>
      </p:pic>
      <p:sp>
        <p:nvSpPr>
          <p:cNvPr id="35" name="Text Placeholder 34">
            <a:extLst>
              <a:ext uri="{FF2B5EF4-FFF2-40B4-BE49-F238E27FC236}">
                <a16:creationId xmlns:a16="http://schemas.microsoft.com/office/drawing/2014/main" id="{C51CD755-C6BC-42E8-855F-648DF3B1A904}"/>
              </a:ext>
            </a:extLst>
          </p:cNvPr>
          <p:cNvSpPr>
            <a:spLocks noGrp="1"/>
          </p:cNvSpPr>
          <p:nvPr>
            <p:ph type="body" sz="quarter" idx="21"/>
          </p:nvPr>
        </p:nvSpPr>
        <p:spPr>
          <a:xfrm>
            <a:off x="6224179" y="4633986"/>
            <a:ext cx="2560320" cy="347662"/>
          </a:xfrm>
        </p:spPr>
        <p:txBody>
          <a:bodyPr/>
          <a:lstStyle/>
          <a:p>
            <a:r>
              <a:rPr lang="en-US"/>
              <a:t>Makenzie Eason</a:t>
            </a:r>
          </a:p>
        </p:txBody>
      </p:sp>
      <p:pic>
        <p:nvPicPr>
          <p:cNvPr id="42" name="Picture Placeholder 41" descr="headshot">
            <a:extLst>
              <a:ext uri="{FF2B5EF4-FFF2-40B4-BE49-F238E27FC236}">
                <a16:creationId xmlns:a16="http://schemas.microsoft.com/office/drawing/2014/main" id="{F29A4C4F-0808-4329-B3EE-FBA3C6590ED7}"/>
              </a:ext>
            </a:extLst>
          </p:cNvPr>
          <p:cNvPicPr>
            <a:picLocks noGrp="1" noChangeAspect="1"/>
          </p:cNvPicPr>
          <p:nvPr>
            <p:ph type="pic" sz="quarter" idx="16"/>
          </p:nvPr>
        </p:nvPicPr>
        <p:blipFill rotWithShape="1">
          <a:blip r:embed="rId5"/>
          <a:srcRect t="119" b="119"/>
          <a:stretch/>
        </p:blipFill>
        <p:spPr>
          <a:xfrm>
            <a:off x="9028350" y="2801105"/>
            <a:ext cx="2560320" cy="1764792"/>
          </a:xfrm>
        </p:spPr>
      </p:pic>
      <p:sp>
        <p:nvSpPr>
          <p:cNvPr id="37" name="Text Placeholder 36">
            <a:extLst>
              <a:ext uri="{FF2B5EF4-FFF2-40B4-BE49-F238E27FC236}">
                <a16:creationId xmlns:a16="http://schemas.microsoft.com/office/drawing/2014/main" id="{82BB1003-5D2B-4B32-8896-FFFDCFD2FED2}"/>
              </a:ext>
            </a:extLst>
          </p:cNvPr>
          <p:cNvSpPr>
            <a:spLocks noGrp="1"/>
          </p:cNvSpPr>
          <p:nvPr>
            <p:ph type="body" sz="quarter" idx="23"/>
          </p:nvPr>
        </p:nvSpPr>
        <p:spPr>
          <a:xfrm>
            <a:off x="9028350" y="4633986"/>
            <a:ext cx="2560320" cy="347662"/>
          </a:xfrm>
        </p:spPr>
        <p:txBody>
          <a:bodyPr/>
          <a:lstStyle/>
          <a:p>
            <a:r>
              <a:rPr lang="en-US"/>
              <a:t>Jessica Guinn</a:t>
            </a:r>
          </a:p>
        </p:txBody>
      </p:sp>
      <p:sp>
        <p:nvSpPr>
          <p:cNvPr id="6" name="Slide Number Placeholder 5">
            <a:extLst>
              <a:ext uri="{FF2B5EF4-FFF2-40B4-BE49-F238E27FC236}">
                <a16:creationId xmlns:a16="http://schemas.microsoft.com/office/drawing/2014/main" id="{29851974-A699-44BC-93B3-F64FE92D3C90}"/>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a:p>
        </p:txBody>
      </p:sp>
    </p:spTree>
    <p:extLst>
      <p:ext uri="{BB962C8B-B14F-4D97-AF65-F5344CB8AC3E}">
        <p14:creationId xmlns:p14="http://schemas.microsoft.com/office/powerpoint/2010/main" val="150807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6"/>
            <a:ext cx="3424138" cy="574554"/>
          </a:xfrm>
        </p:spPr>
        <p:txBody>
          <a:bodyPr/>
          <a:lstStyle/>
          <a:p>
            <a:r>
              <a:rPr lang="en-US"/>
              <a:t>Agenda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581193" y="1308968"/>
            <a:ext cx="3424138" cy="5081596"/>
          </a:xfrm>
        </p:spPr>
        <p:txBody>
          <a:bodyPr/>
          <a:lstStyle/>
          <a:p>
            <a:r>
              <a:rPr lang="en-US"/>
              <a:t>Age</a:t>
            </a:r>
          </a:p>
          <a:p>
            <a:r>
              <a:rPr lang="en-US"/>
              <a:t>Race</a:t>
            </a:r>
          </a:p>
          <a:p>
            <a:r>
              <a:rPr lang="en-US"/>
              <a:t>Gender</a:t>
            </a:r>
          </a:p>
          <a:p>
            <a:r>
              <a:rPr lang="en-US"/>
              <a:t>Diagnosed Data</a:t>
            </a:r>
          </a:p>
          <a:p>
            <a:r>
              <a:rPr lang="en-US"/>
              <a:t>Correlations</a:t>
            </a:r>
          </a:p>
          <a:p>
            <a:r>
              <a:rPr lang="en-US"/>
              <a:t>Death Rate</a:t>
            </a:r>
          </a:p>
          <a:p>
            <a:r>
              <a:rPr lang="en-US"/>
              <a:t>Summary</a:t>
            </a:r>
          </a:p>
          <a:p>
            <a:r>
              <a:rPr lang="en-US"/>
              <a:t>Conclusion of Project</a:t>
            </a:r>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42815" y="640080"/>
            <a:ext cx="3703320" cy="5751576"/>
          </a:xfrm>
        </p:spPr>
      </p:pic>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46720" y="640080"/>
            <a:ext cx="3703320" cy="5751576"/>
          </a:xfrm>
        </p:spPr>
      </p:pic>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a:p>
        </p:txBody>
      </p:sp>
    </p:spTree>
    <p:extLst>
      <p:ext uri="{BB962C8B-B14F-4D97-AF65-F5344CB8AC3E}">
        <p14:creationId xmlns:p14="http://schemas.microsoft.com/office/powerpoint/2010/main" val="380516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571859"/>
          </a:xfrm>
        </p:spPr>
        <p:txBody>
          <a:bodyPr/>
          <a:lstStyle/>
          <a:p>
            <a:r>
              <a:rPr lang="en-US"/>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666917" y="1352556"/>
            <a:ext cx="3475915" cy="4506244"/>
          </a:xfrm>
        </p:spPr>
        <p:txBody>
          <a:bodyPr>
            <a:normAutofit fontScale="92500"/>
          </a:bodyPr>
          <a:lstStyle/>
          <a:p>
            <a:r>
              <a:rPr lang="en-US" b="0" i="0">
                <a:solidFill>
                  <a:schemeClr val="tx1">
                    <a:lumMod val="85000"/>
                    <a:lumOff val="15000"/>
                  </a:schemeClr>
                </a:solidFill>
                <a:effectLst/>
                <a:latin typeface="Slack-Lato"/>
              </a:rPr>
              <a:t>Our research delves into the intricate landscape of diabetes and its associated mortality rates, drawing insights from data compiled by the Centers for Disease Control and Prevention. With a focus on demographics statistics, we aim to establish correlations and uncover potential patterns to understand the impact of this growing health concern. Through </a:t>
            </a:r>
            <a:r>
              <a:rPr lang="en-US">
                <a:solidFill>
                  <a:schemeClr val="tx1">
                    <a:lumMod val="85000"/>
                    <a:lumOff val="15000"/>
                  </a:schemeClr>
                </a:solidFill>
                <a:latin typeface="Slack-Lato"/>
              </a:rPr>
              <a:t>our</a:t>
            </a:r>
            <a:r>
              <a:rPr lang="en-US" b="0" i="0">
                <a:solidFill>
                  <a:schemeClr val="tx1">
                    <a:lumMod val="85000"/>
                    <a:lumOff val="15000"/>
                  </a:schemeClr>
                </a:solidFill>
                <a:effectLst/>
                <a:latin typeface="Slack-Lato"/>
              </a:rPr>
              <a:t> analysis of the provided data, we aim to contribute valuable insights into the complexity of diabetes-related deaths, </a:t>
            </a:r>
            <a:r>
              <a:rPr lang="en-US">
                <a:solidFill>
                  <a:schemeClr val="tx1">
                    <a:lumMod val="85000"/>
                    <a:lumOff val="15000"/>
                  </a:schemeClr>
                </a:solidFill>
                <a:latin typeface="Slack-Lato"/>
              </a:rPr>
              <a:t>and associated risk factors that may impact your chances of diabetes diagnosis</a:t>
            </a:r>
            <a:r>
              <a:rPr lang="en-US" b="0" i="0">
                <a:solidFill>
                  <a:schemeClr val="tx1">
                    <a:lumMod val="85000"/>
                    <a:lumOff val="15000"/>
                  </a:schemeClr>
                </a:solidFill>
                <a:effectLst/>
                <a:latin typeface="Slack-Lato"/>
              </a:rPr>
              <a:t>.</a:t>
            </a:r>
            <a:endParaRPr lang="en-US">
              <a:solidFill>
                <a:schemeClr val="tx1">
                  <a:lumMod val="85000"/>
                  <a:lumOff val="15000"/>
                </a:schemeClr>
              </a:solidFill>
            </a:endParaRP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23914"/>
            <a:ext cx="6917210" cy="365125"/>
          </a:xfrm>
        </p:spPr>
        <p:txBody>
          <a:bodyPr/>
          <a:lstStyle/>
          <a:p>
            <a:r>
              <a:rPr lang="en-US" sz="800"/>
              <a:t>***This is not medical advice </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a:p>
        </p:txBody>
      </p:sp>
      <p:pic>
        <p:nvPicPr>
          <p:cNvPr id="23" name="Picture Placeholder 22">
            <a:extLst>
              <a:ext uri="{FF2B5EF4-FFF2-40B4-BE49-F238E27FC236}">
                <a16:creationId xmlns:a16="http://schemas.microsoft.com/office/drawing/2014/main" id="{6EB919BD-A139-E72D-598B-33E20772042F}"/>
              </a:ext>
            </a:extLst>
          </p:cNvPr>
          <p:cNvPicPr>
            <a:picLocks noGrp="1" noChangeAspect="1"/>
          </p:cNvPicPr>
          <p:nvPr>
            <p:ph type="pic" sz="quarter" idx="13"/>
          </p:nvPr>
        </p:nvPicPr>
        <p:blipFill>
          <a:blip r:embed="rId2"/>
          <a:srcRect t="8247" b="8247"/>
          <a:stretch>
            <a:fillRect/>
          </a:stretch>
        </p:blipFill>
        <p:spPr>
          <a:prstGeom prst="rect">
            <a:avLst/>
          </a:prstGeom>
        </p:spPr>
      </p:pic>
      <p:pic>
        <p:nvPicPr>
          <p:cNvPr id="22" name="Picture Placeholder 21">
            <a:extLst>
              <a:ext uri="{FF2B5EF4-FFF2-40B4-BE49-F238E27FC236}">
                <a16:creationId xmlns:a16="http://schemas.microsoft.com/office/drawing/2014/main" id="{D60FB19A-FC92-DEE6-2ED1-9BE993364490}"/>
              </a:ext>
            </a:extLst>
          </p:cNvPr>
          <p:cNvPicPr>
            <a:picLocks noGrp="1" noChangeAspect="1"/>
          </p:cNvPicPr>
          <p:nvPr>
            <p:ph type="pic" sz="quarter" idx="14"/>
          </p:nvPr>
        </p:nvPicPr>
        <p:blipFill>
          <a:blip r:embed="rId3"/>
          <a:srcRect t="4669" b="4669"/>
          <a:stretch>
            <a:fillRect/>
          </a:stretch>
        </p:blipFill>
        <p:spPr>
          <a:prstGeom prst="rect">
            <a:avLst/>
          </a:prstGeom>
        </p:spPr>
      </p:pic>
      <p:pic>
        <p:nvPicPr>
          <p:cNvPr id="5" name="Picture Placeholder 4" descr="A close-up of a doctor">
            <a:extLst>
              <a:ext uri="{FF2B5EF4-FFF2-40B4-BE49-F238E27FC236}">
                <a16:creationId xmlns:a16="http://schemas.microsoft.com/office/drawing/2014/main" id="{E6D64869-7842-929D-39BD-34DBD254A4E3}"/>
              </a:ext>
            </a:extLst>
          </p:cNvPr>
          <p:cNvPicPr>
            <a:picLocks noGrp="1" noChangeAspect="1"/>
          </p:cNvPicPr>
          <p:nvPr>
            <p:ph type="pic" sz="quarter" idx="15"/>
          </p:nvPr>
        </p:nvPicPr>
        <p:blipFill>
          <a:blip r:embed="rId4"/>
          <a:srcRect l="1324" r="1324"/>
          <a:stretch>
            <a:fillRect/>
          </a:stretch>
        </p:blipFill>
        <p:spPr>
          <a:xfrm>
            <a:off x="8042593" y="4234252"/>
            <a:ext cx="3703320" cy="2139696"/>
          </a:xfrm>
        </p:spPr>
      </p:pic>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767857" y="933451"/>
            <a:ext cx="3031852" cy="812974"/>
          </a:xfrm>
        </p:spPr>
        <p:txBody>
          <a:bodyPr vert="horz" lIns="91440" tIns="45720" rIns="91440" bIns="45720" rtlCol="0" anchor="b">
            <a:normAutofit fontScale="90000"/>
          </a:bodyPr>
          <a:lstStyle/>
          <a:p>
            <a:r>
              <a:rPr lang="en-US" b="0" kern="1200" cap="all">
                <a:latin typeface="+mj-lt"/>
                <a:ea typeface="+mj-ea"/>
                <a:cs typeface="+mj-cs"/>
              </a:rPr>
              <a:t>Age group by year analysis</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3716" y="1527566"/>
            <a:ext cx="7175221" cy="3802867"/>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767857" y="1746424"/>
            <a:ext cx="3031852" cy="4091622"/>
          </a:xfrm>
          <a:prstGeom prst="rect">
            <a:avLst/>
          </a:prstGeom>
        </p:spPr>
        <p:txBody>
          <a:bodyPr vert="horz" lIns="91440" tIns="45720" rIns="91440" bIns="45720" rtlCol="0" anchor="t">
            <a:normAutofit/>
          </a:bodyPr>
          <a:lstStyle/>
          <a:p>
            <a:pPr>
              <a:lnSpc>
                <a:spcPct val="90000"/>
              </a:lnSpc>
              <a:spcBef>
                <a:spcPct val="20000"/>
              </a:spcBef>
              <a:spcAft>
                <a:spcPts val="600"/>
              </a:spcAft>
            </a:pPr>
            <a:r>
              <a:rPr lang="en-US" sz="1200" kern="1200">
                <a:solidFill>
                  <a:schemeClr val="bg1"/>
                </a:solidFill>
                <a:latin typeface="+mn-lt"/>
                <a:ea typeface="+mn-ea"/>
                <a:cs typeface="+mn-cs"/>
              </a:rPr>
              <a:t>The dataset collected contained age</a:t>
            </a:r>
            <a:r>
              <a:rPr lang="en-US" sz="1200">
                <a:solidFill>
                  <a:schemeClr val="bg1"/>
                </a:solidFill>
              </a:rPr>
              <a:t> </a:t>
            </a:r>
            <a:r>
              <a:rPr lang="en-US" sz="1200" kern="1200">
                <a:solidFill>
                  <a:schemeClr val="bg1"/>
                </a:solidFill>
                <a:latin typeface="+mn-lt"/>
                <a:ea typeface="+mn-ea"/>
                <a:cs typeface="+mn-cs"/>
              </a:rPr>
              <a:t>group percentages. This information</a:t>
            </a:r>
            <a:r>
              <a:rPr lang="en-US" sz="1200">
                <a:solidFill>
                  <a:schemeClr val="bg1"/>
                </a:solidFill>
              </a:rPr>
              <a:t> </a:t>
            </a:r>
            <a:r>
              <a:rPr lang="en-US" sz="1200" kern="1200">
                <a:solidFill>
                  <a:schemeClr val="bg1"/>
                </a:solidFill>
                <a:latin typeface="+mn-lt"/>
                <a:ea typeface="+mn-ea"/>
                <a:cs typeface="+mn-cs"/>
              </a:rPr>
              <a:t>shows us how the distribution</a:t>
            </a:r>
            <a:r>
              <a:rPr lang="en-US" sz="1200">
                <a:solidFill>
                  <a:schemeClr val="bg1"/>
                </a:solidFill>
              </a:rPr>
              <a:t> </a:t>
            </a:r>
            <a:r>
              <a:rPr lang="en-US" sz="1200" kern="1200">
                <a:solidFill>
                  <a:schemeClr val="bg1"/>
                </a:solidFill>
                <a:latin typeface="+mn-lt"/>
                <a:ea typeface="+mn-ea"/>
                <a:cs typeface="+mn-cs"/>
              </a:rPr>
              <a:t>population diagnosed with diabetes</a:t>
            </a:r>
            <a:r>
              <a:rPr lang="en-US" sz="1200">
                <a:solidFill>
                  <a:schemeClr val="bg1"/>
                </a:solidFill>
              </a:rPr>
              <a:t> </a:t>
            </a:r>
            <a:r>
              <a:rPr lang="en-US" sz="1200" kern="1200">
                <a:solidFill>
                  <a:schemeClr val="bg1"/>
                </a:solidFill>
                <a:latin typeface="+mn-lt"/>
                <a:ea typeface="+mn-ea"/>
                <a:cs typeface="+mn-cs"/>
              </a:rPr>
              <a:t>over time that has changed.</a:t>
            </a:r>
            <a:endParaRPr lang="en-US" sz="1200" kern="1200">
              <a:solidFill>
                <a:schemeClr val="bg1"/>
              </a:solidFill>
              <a:latin typeface="+mn-lt"/>
            </a:endParaRPr>
          </a:p>
          <a:p>
            <a:pPr marL="305435" indent="-305435">
              <a:lnSpc>
                <a:spcPct val="90000"/>
              </a:lnSpc>
              <a:spcBef>
                <a:spcPct val="20000"/>
              </a:spcBef>
              <a:spcAft>
                <a:spcPts val="600"/>
              </a:spcAft>
              <a:buFont typeface="'Wingdings 2',Sans-Serif"/>
              <a:buChar char=""/>
            </a:pPr>
            <a:endParaRPr lang="en-US" sz="1200" kern="1200">
              <a:solidFill>
                <a:schemeClr val="bg1"/>
              </a:solidFill>
              <a:latin typeface="+mn-lt"/>
            </a:endParaRPr>
          </a:p>
          <a:p>
            <a:pPr>
              <a:lnSpc>
                <a:spcPct val="90000"/>
              </a:lnSpc>
              <a:spcBef>
                <a:spcPct val="20000"/>
              </a:spcBef>
              <a:spcAft>
                <a:spcPts val="600"/>
              </a:spcAft>
            </a:pPr>
            <a:r>
              <a:rPr lang="en-US" sz="1200">
                <a:solidFill>
                  <a:schemeClr val="bg1"/>
                </a:solidFill>
              </a:rPr>
              <a:t>The 18-44</a:t>
            </a:r>
            <a:r>
              <a:rPr lang="en-US" sz="1200" kern="1200">
                <a:solidFill>
                  <a:schemeClr val="bg1"/>
                </a:solidFill>
                <a:latin typeface="+mn-lt"/>
                <a:ea typeface="+mn-ea"/>
                <a:cs typeface="+mn-cs"/>
              </a:rPr>
              <a:t> </a:t>
            </a:r>
            <a:r>
              <a:rPr lang="en-US" sz="1200" err="1">
                <a:solidFill>
                  <a:schemeClr val="bg1"/>
                </a:solidFill>
              </a:rPr>
              <a:t>y.o</a:t>
            </a:r>
            <a:r>
              <a:rPr lang="en-US" sz="1200">
                <a:solidFill>
                  <a:schemeClr val="bg1"/>
                </a:solidFill>
              </a:rPr>
              <a:t>.</a:t>
            </a:r>
            <a:r>
              <a:rPr lang="en-US" sz="1200" kern="1200">
                <a:solidFill>
                  <a:schemeClr val="bg1"/>
                </a:solidFill>
                <a:latin typeface="+mn-lt"/>
                <a:ea typeface="+mn-ea"/>
                <a:cs typeface="+mn-cs"/>
              </a:rPr>
              <a:t> group had </a:t>
            </a:r>
            <a:r>
              <a:rPr lang="en-US" sz="1200">
                <a:solidFill>
                  <a:schemeClr val="bg1"/>
                </a:solidFill>
              </a:rPr>
              <a:t>a sizeable </a:t>
            </a:r>
            <a:r>
              <a:rPr lang="en-US" sz="1200" kern="1200">
                <a:solidFill>
                  <a:schemeClr val="bg1"/>
                </a:solidFill>
                <a:latin typeface="+mn-lt"/>
                <a:ea typeface="+mn-ea"/>
                <a:cs typeface="+mn-cs"/>
              </a:rPr>
              <a:t>increase over the years, </a:t>
            </a:r>
            <a:r>
              <a:rPr lang="en-US" sz="1200">
                <a:solidFill>
                  <a:schemeClr val="bg1"/>
                </a:solidFill>
              </a:rPr>
              <a:t>rising from </a:t>
            </a:r>
            <a:r>
              <a:rPr lang="en-US" sz="1200" kern="1200">
                <a:solidFill>
                  <a:schemeClr val="bg1"/>
                </a:solidFill>
                <a:latin typeface="+mn-lt"/>
                <a:ea typeface="+mn-ea"/>
                <a:cs typeface="+mn-cs"/>
              </a:rPr>
              <a:t>approximately 1.80% in 2000 to</a:t>
            </a:r>
            <a:r>
              <a:rPr lang="en-US" sz="1200">
                <a:solidFill>
                  <a:schemeClr val="bg1"/>
                </a:solidFill>
              </a:rPr>
              <a:t> </a:t>
            </a:r>
            <a:r>
              <a:rPr lang="en-US" sz="1200" kern="1200">
                <a:solidFill>
                  <a:schemeClr val="bg1"/>
                </a:solidFill>
                <a:latin typeface="+mn-lt"/>
                <a:ea typeface="+mn-ea"/>
                <a:cs typeface="+mn-cs"/>
              </a:rPr>
              <a:t>3.22% in 2021. This suggests</a:t>
            </a:r>
            <a:r>
              <a:rPr lang="en-US" sz="1200">
                <a:solidFill>
                  <a:schemeClr val="bg1"/>
                </a:solidFill>
              </a:rPr>
              <a:t> </a:t>
            </a:r>
            <a:r>
              <a:rPr lang="en-US" sz="1200" kern="1200">
                <a:solidFill>
                  <a:schemeClr val="bg1"/>
                </a:solidFill>
                <a:latin typeface="+mn-lt"/>
                <a:ea typeface="+mn-ea"/>
                <a:cs typeface="+mn-cs"/>
              </a:rPr>
              <a:t>younger population health has been</a:t>
            </a:r>
            <a:r>
              <a:rPr lang="en-US" sz="1200">
                <a:solidFill>
                  <a:schemeClr val="bg1"/>
                </a:solidFill>
              </a:rPr>
              <a:t> negatively </a:t>
            </a:r>
            <a:r>
              <a:rPr lang="en-US" sz="1200" kern="1200">
                <a:solidFill>
                  <a:schemeClr val="bg1"/>
                </a:solidFill>
                <a:latin typeface="+mn-lt"/>
                <a:ea typeface="+mn-ea"/>
                <a:cs typeface="+mn-cs"/>
              </a:rPr>
              <a:t>impacted</a:t>
            </a:r>
            <a:r>
              <a:rPr lang="en-US" sz="1200">
                <a:solidFill>
                  <a:schemeClr val="bg1"/>
                </a:solidFill>
              </a:rPr>
              <a:t>.</a:t>
            </a:r>
            <a:endParaRPr lang="en-US" sz="1200" kern="1200">
              <a:solidFill>
                <a:schemeClr val="bg1"/>
              </a:solidFill>
              <a:latin typeface="+mn-lt"/>
            </a:endParaRPr>
          </a:p>
          <a:p>
            <a:pPr marL="305435" indent="-305435">
              <a:lnSpc>
                <a:spcPct val="90000"/>
              </a:lnSpc>
              <a:spcBef>
                <a:spcPct val="20000"/>
              </a:spcBef>
              <a:spcAft>
                <a:spcPts val="600"/>
              </a:spcAft>
              <a:buFont typeface="'Wingdings 2',Sans-Serif"/>
              <a:buChar char=""/>
            </a:pPr>
            <a:endParaRPr lang="en-US" sz="1200" kern="1200">
              <a:solidFill>
                <a:schemeClr val="bg1"/>
              </a:solidFill>
              <a:latin typeface="+mn-lt"/>
            </a:endParaRPr>
          </a:p>
          <a:p>
            <a:pPr>
              <a:lnSpc>
                <a:spcPct val="90000"/>
              </a:lnSpc>
              <a:spcBef>
                <a:spcPct val="20000"/>
              </a:spcBef>
              <a:spcAft>
                <a:spcPts val="600"/>
              </a:spcAft>
            </a:pPr>
            <a:r>
              <a:rPr lang="en-US" sz="1200">
                <a:solidFill>
                  <a:schemeClr val="bg1"/>
                </a:solidFill>
              </a:rPr>
              <a:t>The 45-64</a:t>
            </a:r>
            <a:r>
              <a:rPr lang="en-US" sz="1200" kern="1200">
                <a:solidFill>
                  <a:schemeClr val="bg1"/>
                </a:solidFill>
                <a:latin typeface="+mn-lt"/>
                <a:ea typeface="+mn-ea"/>
                <a:cs typeface="+mn-cs"/>
              </a:rPr>
              <a:t> </a:t>
            </a:r>
            <a:r>
              <a:rPr lang="en-US" sz="1200" err="1">
                <a:solidFill>
                  <a:schemeClr val="bg1"/>
                </a:solidFill>
              </a:rPr>
              <a:t>y.o</a:t>
            </a:r>
            <a:r>
              <a:rPr lang="en-US" sz="1200">
                <a:solidFill>
                  <a:schemeClr val="bg1"/>
                </a:solidFill>
              </a:rPr>
              <a:t>.</a:t>
            </a:r>
            <a:r>
              <a:rPr lang="en-US" sz="1200" kern="1200">
                <a:solidFill>
                  <a:schemeClr val="bg1"/>
                </a:solidFill>
                <a:latin typeface="+mn-lt"/>
                <a:ea typeface="+mn-ea"/>
                <a:cs typeface="+mn-cs"/>
              </a:rPr>
              <a:t> group has remained</a:t>
            </a:r>
            <a:r>
              <a:rPr lang="en-US" sz="1200">
                <a:solidFill>
                  <a:schemeClr val="bg1"/>
                </a:solidFill>
              </a:rPr>
              <a:t> </a:t>
            </a:r>
            <a:r>
              <a:rPr lang="en-US" sz="1200" kern="1200">
                <a:solidFill>
                  <a:schemeClr val="bg1"/>
                </a:solidFill>
                <a:latin typeface="+mn-lt"/>
                <a:ea typeface="+mn-ea"/>
                <a:cs typeface="+mn-cs"/>
              </a:rPr>
              <a:t>stable with moderate fluctuations</a:t>
            </a:r>
            <a:r>
              <a:rPr lang="en-US" sz="1200">
                <a:solidFill>
                  <a:schemeClr val="bg1"/>
                </a:solidFill>
              </a:rPr>
              <a:t> </a:t>
            </a:r>
            <a:r>
              <a:rPr lang="en-US" sz="1200" kern="1200">
                <a:solidFill>
                  <a:schemeClr val="bg1"/>
                </a:solidFill>
                <a:latin typeface="+mn-lt"/>
                <a:ea typeface="+mn-ea"/>
                <a:cs typeface="+mn-cs"/>
              </a:rPr>
              <a:t>over time.</a:t>
            </a:r>
            <a:r>
              <a:rPr lang="en-US" sz="1200">
                <a:solidFill>
                  <a:schemeClr val="bg1"/>
                </a:solidFill>
              </a:rPr>
              <a:t> </a:t>
            </a:r>
            <a:endParaRPr lang="en-US" sz="1200" kern="1200">
              <a:solidFill>
                <a:schemeClr val="bg1"/>
              </a:solidFill>
              <a:latin typeface="+mn-lt"/>
            </a:endParaRPr>
          </a:p>
          <a:p>
            <a:pPr marL="305435" indent="-305435">
              <a:lnSpc>
                <a:spcPct val="90000"/>
              </a:lnSpc>
              <a:spcBef>
                <a:spcPct val="20000"/>
              </a:spcBef>
              <a:spcAft>
                <a:spcPts val="600"/>
              </a:spcAft>
              <a:buFont typeface="'Wingdings 2',Sans-Serif"/>
              <a:buChar char=""/>
            </a:pPr>
            <a:endParaRPr lang="en-US" sz="1200" kern="1200">
              <a:solidFill>
                <a:schemeClr val="bg1"/>
              </a:solidFill>
              <a:latin typeface="+mn-lt"/>
            </a:endParaRPr>
          </a:p>
          <a:p>
            <a:pPr>
              <a:lnSpc>
                <a:spcPct val="90000"/>
              </a:lnSpc>
              <a:spcBef>
                <a:spcPct val="20000"/>
              </a:spcBef>
              <a:spcAft>
                <a:spcPts val="600"/>
              </a:spcAft>
            </a:pPr>
            <a:r>
              <a:rPr lang="en-US" sz="1200">
                <a:solidFill>
                  <a:schemeClr val="bg1"/>
                </a:solidFill>
              </a:rPr>
              <a:t>The 65-74</a:t>
            </a:r>
            <a:r>
              <a:rPr lang="en-US" sz="1200" kern="1200">
                <a:solidFill>
                  <a:schemeClr val="bg1"/>
                </a:solidFill>
                <a:latin typeface="+mn-lt"/>
                <a:ea typeface="+mn-ea"/>
                <a:cs typeface="+mn-cs"/>
              </a:rPr>
              <a:t> </a:t>
            </a:r>
            <a:r>
              <a:rPr lang="en-US" sz="1200" err="1">
                <a:solidFill>
                  <a:schemeClr val="bg1"/>
                </a:solidFill>
              </a:rPr>
              <a:t>y.o</a:t>
            </a:r>
            <a:r>
              <a:rPr lang="en-US" sz="1200">
                <a:solidFill>
                  <a:schemeClr val="bg1"/>
                </a:solidFill>
              </a:rPr>
              <a:t>. </a:t>
            </a:r>
            <a:r>
              <a:rPr lang="en-US" sz="1200" kern="1200">
                <a:solidFill>
                  <a:schemeClr val="bg1"/>
                </a:solidFill>
                <a:latin typeface="+mn-lt"/>
                <a:ea typeface="+mn-ea"/>
                <a:cs typeface="+mn-cs"/>
              </a:rPr>
              <a:t>group has had a gradual</a:t>
            </a:r>
            <a:r>
              <a:rPr lang="en-US" sz="1200">
                <a:solidFill>
                  <a:schemeClr val="bg1"/>
                </a:solidFill>
              </a:rPr>
              <a:t> </a:t>
            </a:r>
            <a:r>
              <a:rPr lang="en-US" sz="1200" kern="1200">
                <a:solidFill>
                  <a:schemeClr val="bg1"/>
                </a:solidFill>
                <a:latin typeface="+mn-lt"/>
                <a:ea typeface="+mn-ea"/>
                <a:cs typeface="+mn-cs"/>
              </a:rPr>
              <a:t>upward trend</a:t>
            </a:r>
            <a:r>
              <a:rPr lang="en-US" sz="1200">
                <a:solidFill>
                  <a:schemeClr val="bg1"/>
                </a:solidFill>
              </a:rPr>
              <a:t>.</a:t>
            </a:r>
          </a:p>
          <a:p>
            <a:pPr>
              <a:lnSpc>
                <a:spcPct val="90000"/>
              </a:lnSpc>
              <a:spcBef>
                <a:spcPct val="20000"/>
              </a:spcBef>
              <a:spcAft>
                <a:spcPts val="600"/>
              </a:spcAft>
            </a:pPr>
            <a:endParaRPr lang="en-US" sz="1200" kern="1200">
              <a:solidFill>
                <a:srgbClr val="FFFFFF"/>
              </a:solidFill>
              <a:latin typeface="+mn-lt"/>
            </a:endParaRPr>
          </a:p>
        </p:txBody>
      </p:sp>
      <p:sp>
        <p:nvSpPr>
          <p:cNvPr id="1033" name="Slide Number Placeholder 5">
            <a:extLst>
              <a:ext uri="{FF2B5EF4-FFF2-40B4-BE49-F238E27FC236}">
                <a16:creationId xmlns:a16="http://schemas.microsoft.com/office/drawing/2014/main" id="{7245C032-5BF3-5572-20D2-BF5A465BBBB0}"/>
              </a:ext>
            </a:extLst>
          </p:cNvPr>
          <p:cNvSpPr>
            <a:spLocks noGrp="1"/>
          </p:cNvSpPr>
          <p:nvPr>
            <p:ph type="sldNum" sz="quarter" idx="12"/>
          </p:nvPr>
        </p:nvSpPr>
        <p:spPr>
          <a:xfrm>
            <a:off x="10558300" y="6456916"/>
            <a:ext cx="1052510" cy="365125"/>
          </a:xfrm>
        </p:spPr>
        <p:txBody>
          <a:bodyPr/>
          <a:lstStyle/>
          <a:p>
            <a:pPr>
              <a:spcAft>
                <a:spcPts val="600"/>
              </a:spcAft>
            </a:pPr>
            <a:fld id="{3A98EE3D-8CD1-4C3F-BD1C-C98C9596463C}" type="slidenum">
              <a:rPr lang="en-US" smtClean="0"/>
              <a:pPr>
                <a:spcAft>
                  <a:spcPts val="600"/>
                </a:spcAft>
              </a:pPr>
              <a:t>5</a:t>
            </a:fld>
            <a:endParaRPr lang="en-US"/>
          </a:p>
        </p:txBody>
      </p:sp>
    </p:spTree>
    <p:extLst>
      <p:ext uri="{BB962C8B-B14F-4D97-AF65-F5344CB8AC3E}">
        <p14:creationId xmlns:p14="http://schemas.microsoft.com/office/powerpoint/2010/main" val="17218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race</a:t>
            </a:r>
          </a:p>
        </p:txBody>
      </p:sp>
      <p:pic>
        <p:nvPicPr>
          <p:cNvPr id="1026" name="Picture 2">
            <a:extLst>
              <a:ext uri="{FF2B5EF4-FFF2-40B4-BE49-F238E27FC236}">
                <a16:creationId xmlns:a16="http://schemas.microsoft.com/office/drawing/2014/main" id="{7EA769B5-8576-EE99-F3E8-9F0C93B270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123" y="1897626"/>
            <a:ext cx="5781367" cy="3523513"/>
          </a:xfrm>
          <a:prstGeom prst="rect">
            <a:avLst/>
          </a:prstGeom>
          <a:solidFill>
            <a:srgbClr val="FFFFFF"/>
          </a:solidFill>
        </p:spPr>
      </p:pic>
      <p:sp>
        <p:nvSpPr>
          <p:cNvPr id="10" name="TextBox 9">
            <a:extLst>
              <a:ext uri="{FF2B5EF4-FFF2-40B4-BE49-F238E27FC236}">
                <a16:creationId xmlns:a16="http://schemas.microsoft.com/office/drawing/2014/main" id="{96367165-927B-881B-1CAC-12D2868A3B25}"/>
              </a:ext>
            </a:extLst>
          </p:cNvPr>
          <p:cNvSpPr txBox="1"/>
          <p:nvPr/>
        </p:nvSpPr>
        <p:spPr>
          <a:xfrm>
            <a:off x="6416039" y="2228003"/>
            <a:ext cx="5194769" cy="3633047"/>
          </a:xfrm>
          <a:prstGeom prst="rect">
            <a:avLst/>
          </a:prstGeom>
        </p:spPr>
        <p:txBody>
          <a:bodyPr vert="horz" lIns="91440" tIns="45720" rIns="91440" bIns="45720" rtlCol="0" anchor="ctr">
            <a:normAutofit/>
          </a:bodyPr>
          <a:lstStyle/>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Asian populations have seen a 5.6% difference in diabetes rates</a:t>
            </a:r>
            <a:endParaRPr lang="en-US">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Diabetes is rising across all demographics</a:t>
            </a:r>
            <a:endParaRPr lang="en-US">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endParaRPr lang="en-US" sz="1500">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45-64 age group has remained stable with moderate fluctuations over time. </a:t>
            </a: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endParaRPr lang="en-US" sz="1500">
              <a:solidFill>
                <a:schemeClr val="tx1">
                  <a:lumMod val="75000"/>
                  <a:lumOff val="25000"/>
                </a:schemeClr>
              </a:solidFill>
            </a:endParaRPr>
          </a:p>
          <a:p>
            <a:pPr marL="305435" indent="-305435">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chemeClr val="tx1">
                    <a:lumMod val="75000"/>
                    <a:lumOff val="25000"/>
                  </a:schemeClr>
                </a:solidFill>
              </a:rPr>
              <a:t>65-74 age group has had a gradual upward trend</a:t>
            </a:r>
          </a:p>
        </p:txBody>
      </p:sp>
      <p:sp>
        <p:nvSpPr>
          <p:cNvPr id="1033" name="Slide Number Placeholder 5">
            <a:extLst>
              <a:ext uri="{FF2B5EF4-FFF2-40B4-BE49-F238E27FC236}">
                <a16:creationId xmlns:a16="http://schemas.microsoft.com/office/drawing/2014/main" id="{32E56E35-8E2E-F3BF-8445-937673D1934A}"/>
              </a:ext>
            </a:extLst>
          </p:cNvPr>
          <p:cNvSpPr>
            <a:spLocks noGrp="1"/>
          </p:cNvSpPr>
          <p:nvPr>
            <p:ph type="sldNum" sz="quarter" idx="12"/>
          </p:nvPr>
        </p:nvSpPr>
        <p:spPr>
          <a:xfrm>
            <a:off x="10558300" y="6423914"/>
            <a:ext cx="1052510" cy="365125"/>
          </a:xfrm>
        </p:spPr>
        <p:txBody>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328210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3320D446-6501-B528-61F1-D5F108EF74B6}"/>
              </a:ext>
            </a:extLst>
          </p:cNvPr>
          <p:cNvPicPr>
            <a:picLocks noGrp="1" noChangeAspect="1"/>
          </p:cNvPicPr>
          <p:nvPr>
            <p:ph sz="half" idx="2"/>
          </p:nvPr>
        </p:nvPicPr>
        <p:blipFill>
          <a:blip r:embed="rId2"/>
          <a:stretch>
            <a:fillRect/>
          </a:stretch>
        </p:blipFill>
        <p:spPr>
          <a:xfrm>
            <a:off x="0" y="3347049"/>
            <a:ext cx="5822697" cy="2889847"/>
          </a:xfrm>
          <a:prstGeom prst="rect">
            <a:avLst/>
          </a:prstGeom>
        </p:spPr>
      </p:pic>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7</a:t>
            </a:fld>
            <a:endParaRPr lang="en-US"/>
          </a:p>
        </p:txBody>
      </p:sp>
      <p:pic>
        <p:nvPicPr>
          <p:cNvPr id="20" name="Picture 19">
            <a:extLst>
              <a:ext uri="{FF2B5EF4-FFF2-40B4-BE49-F238E27FC236}">
                <a16:creationId xmlns:a16="http://schemas.microsoft.com/office/drawing/2014/main" id="{F5EAAD4C-5B74-F72F-7E49-31FA1B11519C}"/>
              </a:ext>
            </a:extLst>
          </p:cNvPr>
          <p:cNvPicPr>
            <a:picLocks noChangeAspect="1"/>
          </p:cNvPicPr>
          <p:nvPr/>
        </p:nvPicPr>
        <p:blipFill>
          <a:blip r:embed="rId3"/>
          <a:stretch>
            <a:fillRect/>
          </a:stretch>
        </p:blipFill>
        <p:spPr>
          <a:xfrm>
            <a:off x="5978108" y="3273125"/>
            <a:ext cx="6041366" cy="3242482"/>
          </a:xfrm>
          <a:prstGeom prst="rect">
            <a:avLst/>
          </a:prstGeom>
        </p:spPr>
      </p:pic>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2323586377"/>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rtlCol="0">
            <a:spAutoFit/>
          </a:bodyPr>
          <a:lstStyle/>
          <a:p>
            <a:pPr algn="ctr"/>
            <a:r>
              <a:rPr lang="en-US" b="1"/>
              <a:t>Top 10 States with Lowest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spTree>
    <p:extLst>
      <p:ext uri="{BB962C8B-B14F-4D97-AF65-F5344CB8AC3E}">
        <p14:creationId xmlns:p14="http://schemas.microsoft.com/office/powerpoint/2010/main" val="139367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BAD7BA-8C34-CF79-8F40-01369114A58F}"/>
              </a:ext>
            </a:extLst>
          </p:cNvPr>
          <p:cNvSpPr>
            <a:spLocks noGrp="1"/>
          </p:cNvSpPr>
          <p:nvPr>
            <p:ph type="sldNum" sz="quarter" idx="12"/>
          </p:nvPr>
        </p:nvSpPr>
        <p:spPr>
          <a:xfrm>
            <a:off x="10558300" y="6423914"/>
            <a:ext cx="1052510" cy="365125"/>
          </a:xfrm>
        </p:spPr>
        <p:txBody>
          <a:bodyPr anchor="ctr">
            <a:normAutofit/>
          </a:bodyPr>
          <a:lstStyle/>
          <a:p>
            <a:pPr>
              <a:spcAft>
                <a:spcPts val="600"/>
              </a:spcAft>
            </a:pPr>
            <a:fld id="{3A98EE3D-8CD1-4C3F-BD1C-C98C9596463C}" type="slidenum">
              <a:rPr lang="en-US" smtClean="0"/>
              <a:pPr>
                <a:spcAft>
                  <a:spcPts val="600"/>
                </a:spcAft>
              </a:pPr>
              <a:t>8</a:t>
            </a:fld>
            <a:endParaRPr lang="en-US"/>
          </a:p>
        </p:txBody>
      </p:sp>
      <p:graphicFrame>
        <p:nvGraphicFramePr>
          <p:cNvPr id="25" name="Diagram 24">
            <a:extLst>
              <a:ext uri="{FF2B5EF4-FFF2-40B4-BE49-F238E27FC236}">
                <a16:creationId xmlns:a16="http://schemas.microsoft.com/office/drawing/2014/main" id="{F24BB28D-AEE9-42D0-063C-0AB390B7B5AA}"/>
              </a:ext>
            </a:extLst>
          </p:cNvPr>
          <p:cNvGraphicFramePr/>
          <p:nvPr>
            <p:extLst>
              <p:ext uri="{D42A27DB-BD31-4B8C-83A1-F6EECF244321}">
                <p14:modId xmlns:p14="http://schemas.microsoft.com/office/powerpoint/2010/main" val="584221483"/>
              </p:ext>
            </p:extLst>
          </p:nvPr>
        </p:nvGraphicFramePr>
        <p:xfrm>
          <a:off x="3302782" y="996983"/>
          <a:ext cx="5455727" cy="1801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6086C9E5-0BAB-28EC-A39A-51C1F8F687C8}"/>
              </a:ext>
            </a:extLst>
          </p:cNvPr>
          <p:cNvSpPr txBox="1"/>
          <p:nvPr/>
        </p:nvSpPr>
        <p:spPr>
          <a:xfrm>
            <a:off x="465826" y="621104"/>
            <a:ext cx="11283351" cy="646331"/>
          </a:xfrm>
          <a:prstGeom prst="rect">
            <a:avLst/>
          </a:prstGeom>
          <a:noFill/>
        </p:spPr>
        <p:txBody>
          <a:bodyPr wrap="square" rtlCol="0">
            <a:spAutoFit/>
          </a:bodyPr>
          <a:lstStyle/>
          <a:p>
            <a:pPr algn="ctr"/>
            <a:r>
              <a:rPr lang="en-US" b="1"/>
              <a:t>Top 10 States with Highest Percentage of Males and Females with Diabetes</a:t>
            </a:r>
          </a:p>
          <a:p>
            <a:endParaRPr lang="en-BB"/>
          </a:p>
        </p:txBody>
      </p:sp>
      <p:sp>
        <p:nvSpPr>
          <p:cNvPr id="27" name="TextBox 26">
            <a:extLst>
              <a:ext uri="{FF2B5EF4-FFF2-40B4-BE49-F238E27FC236}">
                <a16:creationId xmlns:a16="http://schemas.microsoft.com/office/drawing/2014/main" id="{F3F0E941-B989-DC1A-147C-79C374885D21}"/>
              </a:ext>
            </a:extLst>
          </p:cNvPr>
          <p:cNvSpPr txBox="1"/>
          <p:nvPr/>
        </p:nvSpPr>
        <p:spPr>
          <a:xfrm>
            <a:off x="454324" y="2788599"/>
            <a:ext cx="11283351" cy="646331"/>
          </a:xfrm>
          <a:prstGeom prst="rect">
            <a:avLst/>
          </a:prstGeom>
          <a:noFill/>
        </p:spPr>
        <p:txBody>
          <a:bodyPr wrap="square" rtlCol="0">
            <a:spAutoFit/>
          </a:bodyPr>
          <a:lstStyle/>
          <a:p>
            <a:pPr algn="ctr"/>
            <a:r>
              <a:rPr lang="en-US" b="1"/>
              <a:t>State Correlations</a:t>
            </a:r>
          </a:p>
          <a:p>
            <a:endParaRPr lang="en-BB"/>
          </a:p>
        </p:txBody>
      </p:sp>
      <p:pic>
        <p:nvPicPr>
          <p:cNvPr id="3" name="Picture 2">
            <a:extLst>
              <a:ext uri="{FF2B5EF4-FFF2-40B4-BE49-F238E27FC236}">
                <a16:creationId xmlns:a16="http://schemas.microsoft.com/office/drawing/2014/main" id="{AD7A6627-78C2-7C0F-D438-E0F9B4D94807}"/>
              </a:ext>
            </a:extLst>
          </p:cNvPr>
          <p:cNvPicPr>
            <a:picLocks noChangeAspect="1"/>
          </p:cNvPicPr>
          <p:nvPr/>
        </p:nvPicPr>
        <p:blipFill rotWithShape="1">
          <a:blip r:embed="rId7"/>
          <a:srcRect l="7662"/>
          <a:stretch/>
        </p:blipFill>
        <p:spPr>
          <a:xfrm>
            <a:off x="292255" y="3269410"/>
            <a:ext cx="5455727" cy="2967486"/>
          </a:xfrm>
          <a:prstGeom prst="rect">
            <a:avLst/>
          </a:prstGeom>
        </p:spPr>
      </p:pic>
      <p:pic>
        <p:nvPicPr>
          <p:cNvPr id="4" name="Picture 3">
            <a:extLst>
              <a:ext uri="{FF2B5EF4-FFF2-40B4-BE49-F238E27FC236}">
                <a16:creationId xmlns:a16="http://schemas.microsoft.com/office/drawing/2014/main" id="{859B5141-CB23-4267-0D7A-7F2D8D982CA0}"/>
              </a:ext>
            </a:extLst>
          </p:cNvPr>
          <p:cNvPicPr>
            <a:picLocks noChangeAspect="1"/>
          </p:cNvPicPr>
          <p:nvPr/>
        </p:nvPicPr>
        <p:blipFill rotWithShape="1">
          <a:blip r:embed="rId8"/>
          <a:srcRect l="9383" r="776"/>
          <a:stretch/>
        </p:blipFill>
        <p:spPr>
          <a:xfrm>
            <a:off x="5910051" y="3269410"/>
            <a:ext cx="6161354" cy="3154504"/>
          </a:xfrm>
          <a:prstGeom prst="rect">
            <a:avLst/>
          </a:prstGeom>
        </p:spPr>
      </p:pic>
    </p:spTree>
    <p:extLst>
      <p:ext uri="{BB962C8B-B14F-4D97-AF65-F5344CB8AC3E}">
        <p14:creationId xmlns:p14="http://schemas.microsoft.com/office/powerpoint/2010/main" val="408773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title"/>
          </p:nvPr>
        </p:nvSpPr>
        <p:spPr>
          <a:xfrm>
            <a:off x="609906" y="702156"/>
            <a:ext cx="3568661" cy="566807"/>
          </a:xfrm>
        </p:spPr>
        <p:txBody>
          <a:bodyPr vert="horz" lIns="91440" tIns="45720" rIns="91440" bIns="45720" rtlCol="0" anchor="b">
            <a:normAutofit/>
          </a:bodyPr>
          <a:lstStyle/>
          <a:p>
            <a:r>
              <a:rPr lang="en-US" b="0" kern="1200" cap="all">
                <a:latin typeface="+mj-lt"/>
                <a:ea typeface="+mj-ea"/>
                <a:cs typeface="+mj-cs"/>
              </a:rPr>
              <a:t>Any</a:t>
            </a:r>
          </a:p>
        </p:txBody>
      </p:sp>
      <p:sp>
        <p:nvSpPr>
          <p:cNvPr id="10" name="TextBox 9">
            <a:extLst>
              <a:ext uri="{FF2B5EF4-FFF2-40B4-BE49-F238E27FC236}">
                <a16:creationId xmlns:a16="http://schemas.microsoft.com/office/drawing/2014/main" id="{96367165-927B-881B-1CAC-12D2868A3B25}"/>
              </a:ext>
            </a:extLst>
          </p:cNvPr>
          <p:cNvSpPr txBox="1"/>
          <p:nvPr/>
        </p:nvSpPr>
        <p:spPr>
          <a:xfrm>
            <a:off x="609906" y="1511559"/>
            <a:ext cx="3568661" cy="4463791"/>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pPr>
            <a:r>
              <a:rPr lang="en-US" sz="1500" kern="1200">
                <a:solidFill>
                  <a:schemeClr val="tx1">
                    <a:lumMod val="75000"/>
                    <a:lumOff val="25000"/>
                  </a:schemeClr>
                </a:solidFill>
                <a:latin typeface="+mn-lt"/>
                <a:ea typeface="+mn-ea"/>
                <a:cs typeface="+mn-cs"/>
              </a:rPr>
              <a:t>The dataset collected contained age group percentages. This information shows us how the distribution population diagnosed with diabetes over time that has changed.</a:t>
            </a:r>
          </a:p>
          <a:p>
            <a:pPr>
              <a:lnSpc>
                <a:spcPct val="90000"/>
              </a:lnSpc>
              <a:spcBef>
                <a:spcPct val="20000"/>
              </a:spcBef>
              <a:spcAft>
                <a:spcPts val="600"/>
              </a:spcAft>
              <a:buClr>
                <a:schemeClr val="accent1"/>
              </a:buClr>
              <a:buSzPct val="92000"/>
            </a:pPr>
            <a:endParaRPr lang="en-US" sz="1500" kern="1200">
              <a:solidFill>
                <a:schemeClr val="tx1">
                  <a:lumMod val="75000"/>
                  <a:lumOff val="25000"/>
                </a:schemeClr>
              </a:solidFill>
              <a:latin typeface="+mn-lt"/>
              <a:ea typeface="+mn-ea"/>
              <a:cs typeface="+mn-cs"/>
            </a:endParaRPr>
          </a:p>
          <a:p>
            <a:pPr>
              <a:lnSpc>
                <a:spcPct val="90000"/>
              </a:lnSpc>
              <a:spcBef>
                <a:spcPct val="20000"/>
              </a:spcBef>
              <a:spcAft>
                <a:spcPts val="600"/>
              </a:spcAft>
              <a:buClr>
                <a:schemeClr val="accent1"/>
              </a:buClr>
              <a:buSzPct val="92000"/>
            </a:pPr>
            <a:r>
              <a:rPr lang="en-US" sz="1500" kern="1200">
                <a:solidFill>
                  <a:schemeClr val="tx1">
                    <a:lumMod val="75000"/>
                    <a:lumOff val="25000"/>
                  </a:schemeClr>
                </a:solidFill>
                <a:latin typeface="+mn-lt"/>
                <a:ea typeface="+mn-ea"/>
                <a:cs typeface="+mn-cs"/>
              </a:rPr>
              <a:t>18-44 age group had an increase over the years, approximately 1.80% in 2000 to 3.22% in 2021. This suggests younger population health has been impacted in a negative manner.</a:t>
            </a:r>
          </a:p>
          <a:p>
            <a:pPr>
              <a:lnSpc>
                <a:spcPct val="90000"/>
              </a:lnSpc>
              <a:spcBef>
                <a:spcPct val="20000"/>
              </a:spcBef>
              <a:spcAft>
                <a:spcPts val="600"/>
              </a:spcAft>
              <a:buClr>
                <a:schemeClr val="accent1"/>
              </a:buClr>
              <a:buSzPct val="92000"/>
            </a:pPr>
            <a:endParaRPr lang="en-US" sz="1500" kern="1200">
              <a:solidFill>
                <a:schemeClr val="tx1">
                  <a:lumMod val="75000"/>
                  <a:lumOff val="25000"/>
                </a:schemeClr>
              </a:solidFill>
              <a:latin typeface="+mn-lt"/>
              <a:ea typeface="+mn-ea"/>
              <a:cs typeface="+mn-cs"/>
            </a:endParaRPr>
          </a:p>
          <a:p>
            <a:pPr>
              <a:lnSpc>
                <a:spcPct val="90000"/>
              </a:lnSpc>
              <a:spcBef>
                <a:spcPct val="20000"/>
              </a:spcBef>
              <a:spcAft>
                <a:spcPts val="600"/>
              </a:spcAft>
              <a:buClr>
                <a:schemeClr val="accent1"/>
              </a:buClr>
              <a:buSzPct val="92000"/>
            </a:pPr>
            <a:r>
              <a:rPr lang="en-US" sz="1500" kern="1200">
                <a:solidFill>
                  <a:schemeClr val="tx1">
                    <a:lumMod val="75000"/>
                    <a:lumOff val="25000"/>
                  </a:schemeClr>
                </a:solidFill>
                <a:latin typeface="+mn-lt"/>
                <a:ea typeface="+mn-ea"/>
                <a:cs typeface="+mn-cs"/>
              </a:rPr>
              <a:t>45-64 age group has remained stable with moderate fluctuations over time. </a:t>
            </a:r>
          </a:p>
          <a:p>
            <a:pPr>
              <a:lnSpc>
                <a:spcPct val="90000"/>
              </a:lnSpc>
              <a:spcBef>
                <a:spcPct val="20000"/>
              </a:spcBef>
              <a:spcAft>
                <a:spcPts val="600"/>
              </a:spcAft>
              <a:buClr>
                <a:schemeClr val="accent1"/>
              </a:buClr>
              <a:buSzPct val="92000"/>
            </a:pPr>
            <a:endParaRPr lang="en-US" sz="1500" kern="1200">
              <a:solidFill>
                <a:schemeClr val="tx1">
                  <a:lumMod val="75000"/>
                  <a:lumOff val="25000"/>
                </a:schemeClr>
              </a:solidFill>
              <a:latin typeface="+mn-lt"/>
              <a:ea typeface="+mn-ea"/>
              <a:cs typeface="+mn-cs"/>
            </a:endParaRPr>
          </a:p>
        </p:txBody>
      </p:sp>
      <p:pic>
        <p:nvPicPr>
          <p:cNvPr id="12" name="Video 11" descr="Graphs And Numbers">
            <a:extLst>
              <a:ext uri="{FF2B5EF4-FFF2-40B4-BE49-F238E27FC236}">
                <a16:creationId xmlns:a16="http://schemas.microsoft.com/office/drawing/2014/main" id="{930FFACC-AF11-EE1D-1764-FF25B08370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37" r="16486" b="-1"/>
          <a:stretch/>
        </p:blipFill>
        <p:spPr>
          <a:xfrm>
            <a:off x="4657344" y="10"/>
            <a:ext cx="7534656" cy="6857990"/>
          </a:xfrm>
          <a:prstGeom prst="rect">
            <a:avLst/>
          </a:prstGeom>
          <a:noFill/>
        </p:spPr>
      </p:pic>
      <p:sp>
        <p:nvSpPr>
          <p:cNvPr id="18" name="Slide Number Placeholder 5">
            <a:extLst>
              <a:ext uri="{FF2B5EF4-FFF2-40B4-BE49-F238E27FC236}">
                <a16:creationId xmlns:a16="http://schemas.microsoft.com/office/drawing/2014/main" id="{B69D63D7-C7FB-76B5-EBF6-BD4D8BBB84FF}"/>
              </a:ext>
            </a:extLst>
          </p:cNvPr>
          <p:cNvSpPr>
            <a:spLocks noGrp="1"/>
          </p:cNvSpPr>
          <p:nvPr>
            <p:ph type="sldNum" sz="quarter" idx="12"/>
          </p:nvPr>
        </p:nvSpPr>
        <p:spPr>
          <a:xfrm>
            <a:off x="10558300" y="6423914"/>
            <a:ext cx="1052510" cy="365125"/>
          </a:xfrm>
        </p:spPr>
        <p:txBody>
          <a:bodyPr/>
          <a:lstStyle/>
          <a:p>
            <a:pPr>
              <a:spcAft>
                <a:spcPts val="600"/>
              </a:spcAft>
            </a:pPr>
            <a:fld id="{3A98EE3D-8CD1-4C3F-BD1C-C98C9596463C}" type="slidenum">
              <a:rPr lang="en-US" smtClean="0"/>
              <a:pPr>
                <a:spcAft>
                  <a:spcPts val="600"/>
                </a:spcAft>
              </a:pPr>
              <a:t>9</a:t>
            </a:fld>
            <a:endParaRPr lang="en-US"/>
          </a:p>
        </p:txBody>
      </p:sp>
    </p:spTree>
    <p:extLst>
      <p:ext uri="{BB962C8B-B14F-4D97-AF65-F5344CB8AC3E}">
        <p14:creationId xmlns:p14="http://schemas.microsoft.com/office/powerpoint/2010/main" val="37717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7F1A9-0188-45A8-AAB7-D8B3257A9F5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AB925AF-1C2C-47DC-A961-4D6FA16128E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CEB89B-922A-4F66-97DB-EDD8F270360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0</TotalTime>
  <Words>1198</Words>
  <Application>Microsoft Office PowerPoint</Application>
  <PresentationFormat>Widescreen</PresentationFormat>
  <Paragraphs>192</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Gill Sans MT</vt:lpstr>
      <vt:lpstr>Slack-Lato</vt:lpstr>
      <vt:lpstr>Wingdings 2</vt:lpstr>
      <vt:lpstr>'Wingdings 2',Sans-Serif</vt:lpstr>
      <vt:lpstr>DividendVTI</vt:lpstr>
      <vt:lpstr>Rising incidence of diabetes in united states</vt:lpstr>
      <vt:lpstr>team</vt:lpstr>
      <vt:lpstr>Agenda </vt:lpstr>
      <vt:lpstr>Introduction</vt:lpstr>
      <vt:lpstr>Age group by year analysis</vt:lpstr>
      <vt:lpstr>race</vt:lpstr>
      <vt:lpstr>PowerPoint Presentation</vt:lpstr>
      <vt:lpstr>PowerPoint Presentation</vt:lpstr>
      <vt:lpstr>Any</vt:lpstr>
      <vt:lpstr>State Analysis</vt:lpstr>
      <vt:lpstr>correlations</vt:lpstr>
      <vt:lpstr>Death rates</vt:lpstr>
      <vt:lpstr>Summary</vt:lpstr>
      <vt:lpstr>Conclusion of project</vt:lpstr>
      <vt:lpstr>references</vt:lpstr>
      <vt:lpstr>Additional Content</vt:lpstr>
      <vt:lpstr>Timeline</vt:lpstr>
      <vt:lpstr>Table</vt:lpstr>
      <vt:lpstr>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Rising incidence of diabetes in united states</dc:title>
  <dc:creator>Jessica Guinn</dc:creator>
  <cp:lastModifiedBy>Jessica Guinn</cp:lastModifiedBy>
  <cp:revision>1</cp:revision>
  <dcterms:created xsi:type="dcterms:W3CDTF">2024-02-02T00:02:45Z</dcterms:created>
  <dcterms:modified xsi:type="dcterms:W3CDTF">2024-02-06T04:41:33Z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